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64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jamin Forman" userId="944d0898-091b-4b85-bc7d-c554880211d3" providerId="ADAL" clId="{95D3E3DC-E2EC-4AC9-ACB0-27FB7D355233}"/>
    <pc:docChg chg="modSld">
      <pc:chgData name="Benjamin Forman" userId="944d0898-091b-4b85-bc7d-c554880211d3" providerId="ADAL" clId="{95D3E3DC-E2EC-4AC9-ACB0-27FB7D355233}" dt="2021-01-08T15:56:50.984" v="5" actId="1036"/>
      <pc:docMkLst>
        <pc:docMk/>
      </pc:docMkLst>
      <pc:sldChg chg="modSp mod">
        <pc:chgData name="Benjamin Forman" userId="944d0898-091b-4b85-bc7d-c554880211d3" providerId="ADAL" clId="{95D3E3DC-E2EC-4AC9-ACB0-27FB7D355233}" dt="2021-01-08T15:56:50.984" v="5" actId="1036"/>
        <pc:sldMkLst>
          <pc:docMk/>
          <pc:sldMk cId="2020651796" sldId="256"/>
        </pc:sldMkLst>
        <pc:spChg chg="mod">
          <ac:chgData name="Benjamin Forman" userId="944d0898-091b-4b85-bc7d-c554880211d3" providerId="ADAL" clId="{95D3E3DC-E2EC-4AC9-ACB0-27FB7D355233}" dt="2021-01-08T15:56:50.984" v="5" actId="1036"/>
          <ac:spMkLst>
            <pc:docMk/>
            <pc:sldMk cId="2020651796" sldId="256"/>
            <ac:spMk id="5" creationId="{1308BD96-D1B0-43F1-8AB5-E39507A4321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DF249D-BD42-4167-9AF1-8811FB895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3ACD06-2A15-4AC2-A818-B1AE8413C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78C5880-62CE-4B2A-A966-3F6039E12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EA93-8301-45E2-85D4-B869BDAABA29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AD1292-7F78-4BE9-9110-A5E9C2F48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AFC34D-124E-445F-9058-F5752C266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3532-7FB9-4888-8EE3-3B5262B2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31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7F982C-357F-4121-80D3-2090E505B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97B56C8-C988-4CF5-8221-6AB191C28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8C9CB9-029E-4350-AB3D-E2946E502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EA93-8301-45E2-85D4-B869BDAABA29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0147CFD-490E-494C-A86B-D846D477D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031D23-449B-43FD-AFF9-C4CEECA21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3532-7FB9-4888-8EE3-3B5262B2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4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18CF5F6-048D-4503-A3F3-B92E2910A7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6D9381F-5382-4540-A8D1-AA4249FBD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68DD1D8-32DB-4FC7-96C0-F4AA49E99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EA93-8301-45E2-85D4-B869BDAABA29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A5BB92-5039-412A-8DA2-521EFD50C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4FD0D3-408E-4E20-8FB7-EFE01342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3532-7FB9-4888-8EE3-3B5262B2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463CA5-9290-486D-9492-FDDA415B0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6A16C0-9767-4E7F-A41D-F56C44D18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B89D43-87D6-4B2B-83EE-CEBF86D6C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EA93-8301-45E2-85D4-B869BDAABA29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1AC805-2303-4B95-83F9-F04AFB5EC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9DB896-B439-412F-8AB1-CA1C34526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3532-7FB9-4888-8EE3-3B5262B2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60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DA7721-C2B8-45B3-AD14-31F58E48A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397330-C638-4F94-88A5-B3819C3CE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71F8A8-F6C7-402A-864C-10A906EC8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EA93-8301-45E2-85D4-B869BDAABA29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5460B4-AFB8-401A-9834-30A518F43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5ADDCF-8C57-45AF-9B9E-67E14F16F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3532-7FB9-4888-8EE3-3B5262B2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0188D8-F1A6-4E35-AA46-43B4D691A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F68BF2-ECBA-47E1-AE58-4938C970A7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89CA466-D57F-4B73-A3C9-F7DCA3198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368A72-8ECA-4915-80E4-F74082227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EA93-8301-45E2-85D4-B869BDAABA29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9B67B69-9D14-4E93-8571-14EA2917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C29998-B48C-47DB-BE2F-D26AB5205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3532-7FB9-4888-8EE3-3B5262B2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ACF31B-DF75-4D05-9B96-CFD204647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3C1641-9B85-4DF4-ABEA-035551907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98FF40A-82E3-464B-AA75-FAB967595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ECD4ACB-FEA2-4B6F-A8A4-26E9FA1491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04CEDA6-E544-4CFD-9A89-7AC167084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D4B294B-567B-471B-85B7-5409ED12C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EA93-8301-45E2-85D4-B869BDAABA29}" type="datetimeFigureOut">
              <a:rPr lang="en-US" smtClean="0"/>
              <a:t>1/25/21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9F8EA5F-E1C8-4EBC-A4BE-F2E4B84E8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4A82768-4F52-4C2A-9939-F20FFC273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3532-7FB9-4888-8EE3-3B5262B2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06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0AEC7E-7CAB-4987-8122-CB86ABF94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37E4C0E-947D-46C2-8F07-C8A44519F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EA93-8301-45E2-85D4-B869BDAABA29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5947DA4-A1E1-470C-83FC-30934488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DA06C08-4C3A-44AA-B442-80DFEDEED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3532-7FB9-4888-8EE3-3B5262B2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4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5824526-0DDC-420B-B75C-506620B0B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EA93-8301-45E2-85D4-B869BDAABA29}" type="datetimeFigureOut">
              <a:rPr lang="en-US" smtClean="0"/>
              <a:t>1/25/21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3B67638-9FCF-4C70-8F73-CD1895EF6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C00025C-5407-4B99-BB2E-B8FC3B348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3532-7FB9-4888-8EE3-3B5262B2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4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57B627-0CD6-4B3E-B211-4E6B0818D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26278E-73D7-4D41-A0D1-C087E7597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C4678F2-D609-49FB-8C73-60C9D2C67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D819EA-7E3D-4200-9D18-8D109F62A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EA93-8301-45E2-85D4-B869BDAABA29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26D3661-BF0E-4F50-AAB3-86B052872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B745465-61B4-4C19-9DEF-FCF7DEDB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3532-7FB9-4888-8EE3-3B5262B2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4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2822A2-354E-46C6-B3D3-C8AF2A756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82A9156-CEBD-4183-B852-DBF6B8D0E5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D8C5045-094F-4562-B1CD-BF44F22DD4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EEFB5B0-688B-4D1D-A478-5A9BAD97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EA93-8301-45E2-85D4-B869BDAABA29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4D9BA0-E144-4FE7-A844-77DC433E8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6196D3-AA37-487F-9324-B16678AF0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53532-7FB9-4888-8EE3-3B5262B2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1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18067DC-D445-420B-A374-788C85AA1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5E7643-0318-4402-8D99-26DB45B3B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BC3D85-91C3-4C3A-AEBA-327E999FCC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0EA93-8301-45E2-85D4-B869BDAABA29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072111-FAB4-4A51-A4C5-6E36147D32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384B6F-9B81-4D37-8444-83FB66BF89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53532-7FB9-4888-8EE3-3B5262B25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7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308BD96-D1B0-43F1-8AB5-E39507A43216}"/>
              </a:ext>
            </a:extLst>
          </p:cNvPr>
          <p:cNvSpPr txBox="1"/>
          <p:nvPr/>
        </p:nvSpPr>
        <p:spPr>
          <a:xfrm>
            <a:off x="809898" y="570336"/>
            <a:ext cx="12192000" cy="5939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provide the budget object code your agency assigns to any contracts issued to cover the following: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and Behavioral Health (combined)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Health Services (only)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Mental Health Services (only)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Substance Abuse Services (only)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Prescription Medication Purchases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 or Employment Training Services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Reentry Services 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If a single contract provides a combination of services not included in the options above, please describe and note the associated object code(s):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Please provide the primary vendor(s) that provide the following services: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Health Services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Mental Health Services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Substance Abuse Services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 or Employment Training Services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Reentry Services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In addition to core correctional operations, does your agency perform any of the following functions?</a:t>
            </a:r>
          </a:p>
          <a:p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Law Enforcement</a:t>
            </a:r>
            <a:b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Emergency Dispatch</a:t>
            </a:r>
            <a:b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Other__________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20651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</Words>
  <Application>Microsoft Macintosh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Forman</dc:creator>
  <cp:lastModifiedBy>Anne Landry</cp:lastModifiedBy>
  <cp:revision>1</cp:revision>
  <dcterms:created xsi:type="dcterms:W3CDTF">2021-01-08T15:55:25Z</dcterms:created>
  <dcterms:modified xsi:type="dcterms:W3CDTF">2021-01-25T20:31:40Z</dcterms:modified>
</cp:coreProperties>
</file>