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56" r:id="rId3"/>
    <p:sldId id="257" r:id="rId4"/>
    <p:sldId id="271" r:id="rId5"/>
    <p:sldId id="258" r:id="rId6"/>
    <p:sldId id="259" r:id="rId7"/>
    <p:sldId id="263" r:id="rId8"/>
    <p:sldId id="262" r:id="rId9"/>
    <p:sldId id="260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517EA2-53DB-4110-B565-60594ADDE72C}" v="158" dt="2021-02-05T18:20:22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Forman" userId="944d0898-091b-4b85-bc7d-c554880211d3" providerId="ADAL" clId="{97517EA2-53DB-4110-B565-60594ADDE72C}"/>
    <pc:docChg chg="undo custSel mod addSld delSld modSld">
      <pc:chgData name="Benjamin Forman" userId="944d0898-091b-4b85-bc7d-c554880211d3" providerId="ADAL" clId="{97517EA2-53DB-4110-B565-60594ADDE72C}" dt="2021-02-05T18:53:33.412" v="669" actId="27918"/>
      <pc:docMkLst>
        <pc:docMk/>
      </pc:docMkLst>
      <pc:sldChg chg="addSp modSp mod">
        <pc:chgData name="Benjamin Forman" userId="944d0898-091b-4b85-bc7d-c554880211d3" providerId="ADAL" clId="{97517EA2-53DB-4110-B565-60594ADDE72C}" dt="2021-02-05T18:46:13.463" v="667" actId="27918"/>
        <pc:sldMkLst>
          <pc:docMk/>
          <pc:sldMk cId="1397207142" sldId="256"/>
        </pc:sldMkLst>
        <pc:spChg chg="add mod">
          <ac:chgData name="Benjamin Forman" userId="944d0898-091b-4b85-bc7d-c554880211d3" providerId="ADAL" clId="{97517EA2-53DB-4110-B565-60594ADDE72C}" dt="2021-02-05T18:18:11.796" v="626" actId="313"/>
          <ac:spMkLst>
            <pc:docMk/>
            <pc:sldMk cId="1397207142" sldId="256"/>
            <ac:spMk id="7" creationId="{9C259D7C-6280-41A2-B6DD-4C86F3BB0A2A}"/>
          </ac:spMkLst>
        </pc:spChg>
        <pc:graphicFrameChg chg="mod">
          <ac:chgData name="Benjamin Forman" userId="944d0898-091b-4b85-bc7d-c554880211d3" providerId="ADAL" clId="{97517EA2-53DB-4110-B565-60594ADDE72C}" dt="2021-02-05T17:58:24.799" v="285" actId="14100"/>
          <ac:graphicFrameMkLst>
            <pc:docMk/>
            <pc:sldMk cId="1397207142" sldId="256"/>
            <ac:graphicFrameMk id="5" creationId="{BFF5EA75-D4AE-4DE5-B02A-9CBC7036AA9E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8:23.452" v="628"/>
        <pc:sldMkLst>
          <pc:docMk/>
          <pc:sldMk cId="2431039717" sldId="257"/>
        </pc:sldMkLst>
        <pc:spChg chg="add del mod">
          <ac:chgData name="Benjamin Forman" userId="944d0898-091b-4b85-bc7d-c554880211d3" providerId="ADAL" clId="{97517EA2-53DB-4110-B565-60594ADDE72C}" dt="2021-02-05T18:18:22.981" v="627" actId="478"/>
          <ac:spMkLst>
            <pc:docMk/>
            <pc:sldMk cId="2431039717" sldId="257"/>
            <ac:spMk id="5" creationId="{2BB90D37-41F8-4DAE-9532-CD34FB815A99}"/>
          </ac:spMkLst>
        </pc:spChg>
        <pc:spChg chg="add mod">
          <ac:chgData name="Benjamin Forman" userId="944d0898-091b-4b85-bc7d-c554880211d3" providerId="ADAL" clId="{97517EA2-53DB-4110-B565-60594ADDE72C}" dt="2021-02-05T18:18:23.452" v="628"/>
          <ac:spMkLst>
            <pc:docMk/>
            <pc:sldMk cId="2431039717" sldId="257"/>
            <ac:spMk id="6" creationId="{53FD7303-A26A-4D50-83D2-3DD84F9E4286}"/>
          </ac:spMkLst>
        </pc:spChg>
        <pc:graphicFrameChg chg="mod">
          <ac:chgData name="Benjamin Forman" userId="944d0898-091b-4b85-bc7d-c554880211d3" providerId="ADAL" clId="{97517EA2-53DB-4110-B565-60594ADDE72C}" dt="2021-02-05T17:58:34.553" v="288" actId="1076"/>
          <ac:graphicFrameMkLst>
            <pc:docMk/>
            <pc:sldMk cId="2431039717" sldId="257"/>
            <ac:graphicFrameMk id="3" creationId="{00000000-0008-0000-0000-000002000000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8:40.270" v="632"/>
        <pc:sldMkLst>
          <pc:docMk/>
          <pc:sldMk cId="1558481091" sldId="258"/>
        </pc:sldMkLst>
        <pc:spChg chg="add del mod">
          <ac:chgData name="Benjamin Forman" userId="944d0898-091b-4b85-bc7d-c554880211d3" providerId="ADAL" clId="{97517EA2-53DB-4110-B565-60594ADDE72C}" dt="2021-02-05T18:18:39.780" v="631" actId="478"/>
          <ac:spMkLst>
            <pc:docMk/>
            <pc:sldMk cId="1558481091" sldId="258"/>
            <ac:spMk id="5" creationId="{8CC960B4-1359-42AD-BA1E-C72B4CDF8316}"/>
          </ac:spMkLst>
        </pc:spChg>
        <pc:spChg chg="add mod">
          <ac:chgData name="Benjamin Forman" userId="944d0898-091b-4b85-bc7d-c554880211d3" providerId="ADAL" clId="{97517EA2-53DB-4110-B565-60594ADDE72C}" dt="2021-02-05T18:18:40.270" v="632"/>
          <ac:spMkLst>
            <pc:docMk/>
            <pc:sldMk cId="1558481091" sldId="258"/>
            <ac:spMk id="6" creationId="{E1869018-7C0D-4AA6-AC24-253393FA17B8}"/>
          </ac:spMkLst>
        </pc:spChg>
        <pc:graphicFrameChg chg="mod">
          <ac:chgData name="Benjamin Forman" userId="944d0898-091b-4b85-bc7d-c554880211d3" providerId="ADAL" clId="{97517EA2-53DB-4110-B565-60594ADDE72C}" dt="2021-02-05T17:59:10.872" v="290"/>
          <ac:graphicFrameMkLst>
            <pc:docMk/>
            <pc:sldMk cId="1558481091" sldId="258"/>
            <ac:graphicFrameMk id="3" creationId="{00000000-0008-0000-0200-000002000000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8:44.975" v="634"/>
        <pc:sldMkLst>
          <pc:docMk/>
          <pc:sldMk cId="2663726547" sldId="259"/>
        </pc:sldMkLst>
        <pc:spChg chg="add del mod">
          <ac:chgData name="Benjamin Forman" userId="944d0898-091b-4b85-bc7d-c554880211d3" providerId="ADAL" clId="{97517EA2-53DB-4110-B565-60594ADDE72C}" dt="2021-02-05T18:18:44.485" v="633" actId="478"/>
          <ac:spMkLst>
            <pc:docMk/>
            <pc:sldMk cId="2663726547" sldId="259"/>
            <ac:spMk id="6" creationId="{206A5DF3-B6BC-45F8-9506-6BD2EACD820B}"/>
          </ac:spMkLst>
        </pc:spChg>
        <pc:spChg chg="add mod">
          <ac:chgData name="Benjamin Forman" userId="944d0898-091b-4b85-bc7d-c554880211d3" providerId="ADAL" clId="{97517EA2-53DB-4110-B565-60594ADDE72C}" dt="2021-02-05T18:18:44.975" v="634"/>
          <ac:spMkLst>
            <pc:docMk/>
            <pc:sldMk cId="2663726547" sldId="259"/>
            <ac:spMk id="7" creationId="{AC6A61DD-B18B-435C-BE31-7223C2867840}"/>
          </ac:spMkLst>
        </pc:spChg>
        <pc:graphicFrameChg chg="mod">
          <ac:chgData name="Benjamin Forman" userId="944d0898-091b-4b85-bc7d-c554880211d3" providerId="ADAL" clId="{97517EA2-53DB-4110-B565-60594ADDE72C}" dt="2021-02-05T17:59:24.147" v="291"/>
          <ac:graphicFrameMkLst>
            <pc:docMk/>
            <pc:sldMk cId="2663726547" sldId="259"/>
            <ac:graphicFrameMk id="4" creationId="{00000000-0008-0000-0300-000002000000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9:11.045" v="641"/>
        <pc:sldMkLst>
          <pc:docMk/>
          <pc:sldMk cId="2841534791" sldId="260"/>
        </pc:sldMkLst>
        <pc:spChg chg="add del mod">
          <ac:chgData name="Benjamin Forman" userId="944d0898-091b-4b85-bc7d-c554880211d3" providerId="ADAL" clId="{97517EA2-53DB-4110-B565-60594ADDE72C}" dt="2021-02-05T18:19:10.515" v="640" actId="478"/>
          <ac:spMkLst>
            <pc:docMk/>
            <pc:sldMk cId="2841534791" sldId="260"/>
            <ac:spMk id="4" creationId="{2D62307F-1F42-417D-A1BF-78DC36420B61}"/>
          </ac:spMkLst>
        </pc:spChg>
        <pc:spChg chg="add mod">
          <ac:chgData name="Benjamin Forman" userId="944d0898-091b-4b85-bc7d-c554880211d3" providerId="ADAL" clId="{97517EA2-53DB-4110-B565-60594ADDE72C}" dt="2021-02-05T18:19:11.045" v="641"/>
          <ac:spMkLst>
            <pc:docMk/>
            <pc:sldMk cId="2841534791" sldId="260"/>
            <ac:spMk id="5" creationId="{1AC5CB35-A7CE-4DB2-9A40-EA3A11BC190E}"/>
          </ac:spMkLst>
        </pc:spChg>
        <pc:graphicFrameChg chg="mod">
          <ac:chgData name="Benjamin Forman" userId="944d0898-091b-4b85-bc7d-c554880211d3" providerId="ADAL" clId="{97517EA2-53DB-4110-B565-60594ADDE72C}" dt="2021-02-05T18:02:24.962" v="299"/>
          <ac:graphicFrameMkLst>
            <pc:docMk/>
            <pc:sldMk cId="2841534791" sldId="260"/>
            <ac:graphicFrameMk id="2" creationId="{6EA4BF26-F72B-4971-9B68-B6DD4CE1EF52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53:33.412" v="669" actId="27918"/>
        <pc:sldMkLst>
          <pc:docMk/>
          <pc:sldMk cId="3163106464" sldId="261"/>
        </pc:sldMkLst>
        <pc:spChg chg="add del mod">
          <ac:chgData name="Benjamin Forman" userId="944d0898-091b-4b85-bc7d-c554880211d3" providerId="ADAL" clId="{97517EA2-53DB-4110-B565-60594ADDE72C}" dt="2021-02-05T18:19:15.158" v="642" actId="478"/>
          <ac:spMkLst>
            <pc:docMk/>
            <pc:sldMk cId="3163106464" sldId="261"/>
            <ac:spMk id="4" creationId="{13353589-4F91-46E6-B1ED-58A10743B9C1}"/>
          </ac:spMkLst>
        </pc:spChg>
        <pc:spChg chg="add mod">
          <ac:chgData name="Benjamin Forman" userId="944d0898-091b-4b85-bc7d-c554880211d3" providerId="ADAL" clId="{97517EA2-53DB-4110-B565-60594ADDE72C}" dt="2021-02-05T18:19:15.666" v="643"/>
          <ac:spMkLst>
            <pc:docMk/>
            <pc:sldMk cId="3163106464" sldId="261"/>
            <ac:spMk id="5" creationId="{9015876F-D2C7-41CE-A9BF-A3D2CE42DCDA}"/>
          </ac:spMkLst>
        </pc:spChg>
        <pc:graphicFrameChg chg="mod">
          <ac:chgData name="Benjamin Forman" userId="944d0898-091b-4b85-bc7d-c554880211d3" providerId="ADAL" clId="{97517EA2-53DB-4110-B565-60594ADDE72C}" dt="2021-02-05T18:02:44.729" v="302"/>
          <ac:graphicFrameMkLst>
            <pc:docMk/>
            <pc:sldMk cId="3163106464" sldId="261"/>
            <ac:graphicFrameMk id="2" creationId="{BC04457A-1953-47A8-BC8F-E6C64354A877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9:04.221" v="639"/>
        <pc:sldMkLst>
          <pc:docMk/>
          <pc:sldMk cId="1063093250" sldId="262"/>
        </pc:sldMkLst>
        <pc:spChg chg="add del mod">
          <ac:chgData name="Benjamin Forman" userId="944d0898-091b-4b85-bc7d-c554880211d3" providerId="ADAL" clId="{97517EA2-53DB-4110-B565-60594ADDE72C}" dt="2021-02-05T18:19:03.746" v="638" actId="478"/>
          <ac:spMkLst>
            <pc:docMk/>
            <pc:sldMk cId="1063093250" sldId="262"/>
            <ac:spMk id="4" creationId="{3413E19D-7083-4FC0-9C59-FECA49B5FD83}"/>
          </ac:spMkLst>
        </pc:spChg>
        <pc:spChg chg="add mod">
          <ac:chgData name="Benjamin Forman" userId="944d0898-091b-4b85-bc7d-c554880211d3" providerId="ADAL" clId="{97517EA2-53DB-4110-B565-60594ADDE72C}" dt="2021-02-05T18:19:04.221" v="639"/>
          <ac:spMkLst>
            <pc:docMk/>
            <pc:sldMk cId="1063093250" sldId="262"/>
            <ac:spMk id="5" creationId="{58709A94-5077-460F-8157-D15A4738908C}"/>
          </ac:spMkLst>
        </pc:spChg>
        <pc:graphicFrameChg chg="mod">
          <ac:chgData name="Benjamin Forman" userId="944d0898-091b-4b85-bc7d-c554880211d3" providerId="ADAL" clId="{97517EA2-53DB-4110-B565-60594ADDE72C}" dt="2021-02-05T18:01:53.681" v="296"/>
          <ac:graphicFrameMkLst>
            <pc:docMk/>
            <pc:sldMk cId="1063093250" sldId="262"/>
            <ac:graphicFrameMk id="2" creationId="{0AAFCFAE-53D6-4418-B22F-EFBCB2E585AA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23:51.732" v="666" actId="27918"/>
        <pc:sldMkLst>
          <pc:docMk/>
          <pc:sldMk cId="533429959" sldId="263"/>
        </pc:sldMkLst>
        <pc:spChg chg="add del mod">
          <ac:chgData name="Benjamin Forman" userId="944d0898-091b-4b85-bc7d-c554880211d3" providerId="ADAL" clId="{97517EA2-53DB-4110-B565-60594ADDE72C}" dt="2021-02-05T18:18:49.974" v="635" actId="478"/>
          <ac:spMkLst>
            <pc:docMk/>
            <pc:sldMk cId="533429959" sldId="263"/>
            <ac:spMk id="4" creationId="{4F4C6835-7DF1-4DC5-901E-7ED4B36488ED}"/>
          </ac:spMkLst>
        </pc:spChg>
        <pc:spChg chg="add mod">
          <ac:chgData name="Benjamin Forman" userId="944d0898-091b-4b85-bc7d-c554880211d3" providerId="ADAL" clId="{97517EA2-53DB-4110-B565-60594ADDE72C}" dt="2021-02-05T18:18:50.446" v="636"/>
          <ac:spMkLst>
            <pc:docMk/>
            <pc:sldMk cId="533429959" sldId="263"/>
            <ac:spMk id="5" creationId="{7FBD6651-FA41-42B4-9935-BE2FE90AEB52}"/>
          </ac:spMkLst>
        </pc:spChg>
        <pc:graphicFrameChg chg="mod">
          <ac:chgData name="Benjamin Forman" userId="944d0898-091b-4b85-bc7d-c554880211d3" providerId="ADAL" clId="{97517EA2-53DB-4110-B565-60594ADDE72C}" dt="2021-02-05T18:18:54.642" v="637"/>
          <ac:graphicFrameMkLst>
            <pc:docMk/>
            <pc:sldMk cId="533429959" sldId="263"/>
            <ac:graphicFrameMk id="2" creationId="{B376800F-850D-43E7-A33A-25C9E9493FC2}"/>
          </ac:graphicFrameMkLst>
        </pc:graphicFrameChg>
      </pc:sldChg>
      <pc:sldChg chg="addSp delSp modSp mod">
        <pc:chgData name="Benjamin Forman" userId="944d0898-091b-4b85-bc7d-c554880211d3" providerId="ADAL" clId="{97517EA2-53DB-4110-B565-60594ADDE72C}" dt="2021-02-05T18:16:22.106" v="578" actId="1076"/>
        <pc:sldMkLst>
          <pc:docMk/>
          <pc:sldMk cId="1045255832" sldId="264"/>
        </pc:sldMkLst>
        <pc:spChg chg="del mod">
          <ac:chgData name="Benjamin Forman" userId="944d0898-091b-4b85-bc7d-c554880211d3" providerId="ADAL" clId="{97517EA2-53DB-4110-B565-60594ADDE72C}" dt="2021-02-05T18:13:03.347" v="366" actId="478"/>
          <ac:spMkLst>
            <pc:docMk/>
            <pc:sldMk cId="1045255832" sldId="264"/>
            <ac:spMk id="6" creationId="{674EA307-22AB-41F9-A492-85E116080D03}"/>
          </ac:spMkLst>
        </pc:spChg>
        <pc:spChg chg="mod">
          <ac:chgData name="Benjamin Forman" userId="944d0898-091b-4b85-bc7d-c554880211d3" providerId="ADAL" clId="{97517EA2-53DB-4110-B565-60594ADDE72C}" dt="2021-02-05T18:14:20.565" v="471" actId="122"/>
          <ac:spMkLst>
            <pc:docMk/>
            <pc:sldMk cId="1045255832" sldId="264"/>
            <ac:spMk id="7" creationId="{BA47D9DC-A8C6-4A53-B7AC-ADD9ABC52C17}"/>
          </ac:spMkLst>
        </pc:spChg>
        <pc:spChg chg="add del mod">
          <ac:chgData name="Benjamin Forman" userId="944d0898-091b-4b85-bc7d-c554880211d3" providerId="ADAL" clId="{97517EA2-53DB-4110-B565-60594ADDE72C}" dt="2021-02-05T18:06:26.972" v="361"/>
          <ac:spMkLst>
            <pc:docMk/>
            <pc:sldMk cId="1045255832" sldId="264"/>
            <ac:spMk id="9" creationId="{F4CF14D0-DA74-4388-B1EB-0D3AEB11DA98}"/>
          </ac:spMkLst>
        </pc:spChg>
        <pc:spChg chg="add del">
          <ac:chgData name="Benjamin Forman" userId="944d0898-091b-4b85-bc7d-c554880211d3" providerId="ADAL" clId="{97517EA2-53DB-4110-B565-60594ADDE72C}" dt="2021-02-05T18:13:04.610" v="367" actId="478"/>
          <ac:spMkLst>
            <pc:docMk/>
            <pc:sldMk cId="1045255832" sldId="264"/>
            <ac:spMk id="10" creationId="{B65371B4-42F5-4A0D-8AF5-02359C9D4268}"/>
          </ac:spMkLst>
        </pc:spChg>
        <pc:spChg chg="add del mod">
          <ac:chgData name="Benjamin Forman" userId="944d0898-091b-4b85-bc7d-c554880211d3" providerId="ADAL" clId="{97517EA2-53DB-4110-B565-60594ADDE72C}" dt="2021-02-05T18:13:05.340" v="368" actId="478"/>
          <ac:spMkLst>
            <pc:docMk/>
            <pc:sldMk cId="1045255832" sldId="264"/>
            <ac:spMk id="11" creationId="{7E78B505-D4C5-41D5-B2C3-509D7DEF16D8}"/>
          </ac:spMkLst>
        </pc:spChg>
        <pc:spChg chg="add mod">
          <ac:chgData name="Benjamin Forman" userId="944d0898-091b-4b85-bc7d-c554880211d3" providerId="ADAL" clId="{97517EA2-53DB-4110-B565-60594ADDE72C}" dt="2021-02-05T18:16:22.106" v="578" actId="1076"/>
          <ac:spMkLst>
            <pc:docMk/>
            <pc:sldMk cId="1045255832" sldId="264"/>
            <ac:spMk id="12" creationId="{6341D477-413C-4121-853F-1A526866E4BC}"/>
          </ac:spMkLst>
        </pc:spChg>
        <pc:picChg chg="add mod">
          <ac:chgData name="Benjamin Forman" userId="944d0898-091b-4b85-bc7d-c554880211d3" providerId="ADAL" clId="{97517EA2-53DB-4110-B565-60594ADDE72C}" dt="2021-02-05T18:15:59.706" v="568" actId="1076"/>
          <ac:picMkLst>
            <pc:docMk/>
            <pc:sldMk cId="1045255832" sldId="264"/>
            <ac:picMk id="3074" creationId="{8426B81A-AD83-4CB8-9174-273CF5AFCDC4}"/>
          </ac:picMkLst>
        </pc:picChg>
      </pc:sldChg>
      <pc:sldChg chg="del">
        <pc:chgData name="Benjamin Forman" userId="944d0898-091b-4b85-bc7d-c554880211d3" providerId="ADAL" clId="{97517EA2-53DB-4110-B565-60594ADDE72C}" dt="2021-02-04T22:56:23.648" v="145" actId="47"/>
        <pc:sldMkLst>
          <pc:docMk/>
          <pc:sldMk cId="1038305016" sldId="265"/>
        </pc:sldMkLst>
      </pc:sldChg>
      <pc:sldChg chg="addSp delSp modSp new mod">
        <pc:chgData name="Benjamin Forman" userId="944d0898-091b-4b85-bc7d-c554880211d3" providerId="ADAL" clId="{97517EA2-53DB-4110-B565-60594ADDE72C}" dt="2021-02-05T18:53:33.078" v="668" actId="27918"/>
        <pc:sldMkLst>
          <pc:docMk/>
          <pc:sldMk cId="65229650" sldId="266"/>
        </pc:sldMkLst>
        <pc:spChg chg="add del mod">
          <ac:chgData name="Benjamin Forman" userId="944d0898-091b-4b85-bc7d-c554880211d3" providerId="ADAL" clId="{97517EA2-53DB-4110-B565-60594ADDE72C}" dt="2021-02-05T18:19:19.301" v="644" actId="478"/>
          <ac:spMkLst>
            <pc:docMk/>
            <pc:sldMk cId="65229650" sldId="266"/>
            <ac:spMk id="4" creationId="{D0038F1A-DED3-4BC9-BF14-59948485F485}"/>
          </ac:spMkLst>
        </pc:spChg>
        <pc:spChg chg="add mod">
          <ac:chgData name="Benjamin Forman" userId="944d0898-091b-4b85-bc7d-c554880211d3" providerId="ADAL" clId="{97517EA2-53DB-4110-B565-60594ADDE72C}" dt="2021-02-05T18:19:19.785" v="645"/>
          <ac:spMkLst>
            <pc:docMk/>
            <pc:sldMk cId="65229650" sldId="266"/>
            <ac:spMk id="5" creationId="{72572D5B-3CDA-41FF-A8D6-A9914DB3108C}"/>
          </ac:spMkLst>
        </pc:spChg>
        <pc:graphicFrameChg chg="add mod">
          <ac:chgData name="Benjamin Forman" userId="944d0898-091b-4b85-bc7d-c554880211d3" providerId="ADAL" clId="{97517EA2-53DB-4110-B565-60594ADDE72C}" dt="2021-02-04T22:10:17.915" v="39"/>
          <ac:graphicFrameMkLst>
            <pc:docMk/>
            <pc:sldMk cId="65229650" sldId="266"/>
            <ac:graphicFrameMk id="2" creationId="{4879625E-E8D0-4578-9AEC-2406E3992F22}"/>
          </ac:graphicFrameMkLst>
        </pc:graphicFrameChg>
      </pc:sldChg>
      <pc:sldChg chg="addSp delSp modSp new add del mod setBg">
        <pc:chgData name="Benjamin Forman" userId="944d0898-091b-4b85-bc7d-c554880211d3" providerId="ADAL" clId="{97517EA2-53DB-4110-B565-60594ADDE72C}" dt="2021-02-04T21:57:56.056" v="14" actId="47"/>
        <pc:sldMkLst>
          <pc:docMk/>
          <pc:sldMk cId="3131555692" sldId="266"/>
        </pc:sldMkLst>
        <pc:spChg chg="add del">
          <ac:chgData name="Benjamin Forman" userId="944d0898-091b-4b85-bc7d-c554880211d3" providerId="ADAL" clId="{97517EA2-53DB-4110-B565-60594ADDE72C}" dt="2021-02-04T21:56:27.970" v="5" actId="26606"/>
          <ac:spMkLst>
            <pc:docMk/>
            <pc:sldMk cId="3131555692" sldId="266"/>
            <ac:spMk id="71" creationId="{B670DBD5-770C-4383-9F54-5B86E86BD5BB}"/>
          </ac:spMkLst>
        </pc:spChg>
        <pc:spChg chg="add del">
          <ac:chgData name="Benjamin Forman" userId="944d0898-091b-4b85-bc7d-c554880211d3" providerId="ADAL" clId="{97517EA2-53DB-4110-B565-60594ADDE72C}" dt="2021-02-04T21:57:12.948" v="9" actId="26606"/>
          <ac:spMkLst>
            <pc:docMk/>
            <pc:sldMk cId="3131555692" sldId="266"/>
            <ac:spMk id="75" creationId="{ADAD1991-FFD1-4E94-ABAB-7560D33008E4}"/>
          </ac:spMkLst>
        </pc:spChg>
        <pc:spChg chg="add del">
          <ac:chgData name="Benjamin Forman" userId="944d0898-091b-4b85-bc7d-c554880211d3" providerId="ADAL" clId="{97517EA2-53DB-4110-B565-60594ADDE72C}" dt="2021-02-04T21:57:12.948" v="9" actId="26606"/>
          <ac:spMkLst>
            <pc:docMk/>
            <pc:sldMk cId="3131555692" sldId="266"/>
            <ac:spMk id="1028" creationId="{57845966-6EFC-468A-9CC7-BAB4B95854E7}"/>
          </ac:spMkLst>
        </pc:spChg>
        <pc:picChg chg="add del">
          <ac:chgData name="Benjamin Forman" userId="944d0898-091b-4b85-bc7d-c554880211d3" providerId="ADAL" clId="{97517EA2-53DB-4110-B565-60594ADDE72C}" dt="2021-02-04T21:57:12.948" v="9" actId="26606"/>
          <ac:picMkLst>
            <pc:docMk/>
            <pc:sldMk cId="3131555692" sldId="266"/>
            <ac:picMk id="73" creationId="{75554383-98AF-4A47-BB65-705FAAA4BE6A}"/>
          </ac:picMkLst>
        </pc:picChg>
        <pc:picChg chg="add mod">
          <ac:chgData name="Benjamin Forman" userId="944d0898-091b-4b85-bc7d-c554880211d3" providerId="ADAL" clId="{97517EA2-53DB-4110-B565-60594ADDE72C}" dt="2021-02-04T21:57:26.062" v="13" actId="1076"/>
          <ac:picMkLst>
            <pc:docMk/>
            <pc:sldMk cId="3131555692" sldId="266"/>
            <ac:picMk id="1026" creationId="{036C8FBF-2B51-49CE-928E-4045C9A9BB09}"/>
          </ac:picMkLst>
        </pc:picChg>
      </pc:sldChg>
      <pc:sldChg chg="addSp delSp modSp new mod">
        <pc:chgData name="Benjamin Forman" userId="944d0898-091b-4b85-bc7d-c554880211d3" providerId="ADAL" clId="{97517EA2-53DB-4110-B565-60594ADDE72C}" dt="2021-02-05T18:19:25.721" v="647"/>
        <pc:sldMkLst>
          <pc:docMk/>
          <pc:sldMk cId="34727813" sldId="267"/>
        </pc:sldMkLst>
        <pc:spChg chg="add del mod">
          <ac:chgData name="Benjamin Forman" userId="944d0898-091b-4b85-bc7d-c554880211d3" providerId="ADAL" clId="{97517EA2-53DB-4110-B565-60594ADDE72C}" dt="2021-02-05T18:19:25.254" v="646" actId="478"/>
          <ac:spMkLst>
            <pc:docMk/>
            <pc:sldMk cId="34727813" sldId="267"/>
            <ac:spMk id="4" creationId="{8F85461C-87D1-4102-A634-795A5B1E42BD}"/>
          </ac:spMkLst>
        </pc:spChg>
        <pc:spChg chg="add mod">
          <ac:chgData name="Benjamin Forman" userId="944d0898-091b-4b85-bc7d-c554880211d3" providerId="ADAL" clId="{97517EA2-53DB-4110-B565-60594ADDE72C}" dt="2021-02-05T18:19:25.721" v="647"/>
          <ac:spMkLst>
            <pc:docMk/>
            <pc:sldMk cId="34727813" sldId="267"/>
            <ac:spMk id="5" creationId="{E0DC3394-5D81-4C68-A43A-AE6CA37253E8}"/>
          </ac:spMkLst>
        </pc:spChg>
        <pc:graphicFrameChg chg="add mod">
          <ac:chgData name="Benjamin Forman" userId="944d0898-091b-4b85-bc7d-c554880211d3" providerId="ADAL" clId="{97517EA2-53DB-4110-B565-60594ADDE72C}" dt="2021-02-05T18:03:00.777" v="303"/>
          <ac:graphicFrameMkLst>
            <pc:docMk/>
            <pc:sldMk cId="34727813" sldId="267"/>
            <ac:graphicFrameMk id="2" creationId="{4AE0A266-34AF-491C-A2EE-E19810A3500D}"/>
          </ac:graphicFrameMkLst>
        </pc:graphicFrameChg>
      </pc:sldChg>
      <pc:sldChg chg="addSp delSp modSp new mod">
        <pc:chgData name="Benjamin Forman" userId="944d0898-091b-4b85-bc7d-c554880211d3" providerId="ADAL" clId="{97517EA2-53DB-4110-B565-60594ADDE72C}" dt="2021-02-05T18:19:30.682" v="649"/>
        <pc:sldMkLst>
          <pc:docMk/>
          <pc:sldMk cId="2693789772" sldId="268"/>
        </pc:sldMkLst>
        <pc:spChg chg="add del mod">
          <ac:chgData name="Benjamin Forman" userId="944d0898-091b-4b85-bc7d-c554880211d3" providerId="ADAL" clId="{97517EA2-53DB-4110-B565-60594ADDE72C}" dt="2021-02-05T18:19:30.196" v="648" actId="478"/>
          <ac:spMkLst>
            <pc:docMk/>
            <pc:sldMk cId="2693789772" sldId="268"/>
            <ac:spMk id="3" creationId="{E700CB32-7987-48B7-A112-92A3A398D956}"/>
          </ac:spMkLst>
        </pc:spChg>
        <pc:spChg chg="add del mod">
          <ac:chgData name="Benjamin Forman" userId="944d0898-091b-4b85-bc7d-c554880211d3" providerId="ADAL" clId="{97517EA2-53DB-4110-B565-60594ADDE72C}" dt="2021-02-05T17:58:07.706" v="283"/>
          <ac:spMkLst>
            <pc:docMk/>
            <pc:sldMk cId="2693789772" sldId="268"/>
            <ac:spMk id="5" creationId="{1D4071B1-D095-4876-8989-9D147CF72B86}"/>
          </ac:spMkLst>
        </pc:spChg>
        <pc:spChg chg="add mod">
          <ac:chgData name="Benjamin Forman" userId="944d0898-091b-4b85-bc7d-c554880211d3" providerId="ADAL" clId="{97517EA2-53DB-4110-B565-60594ADDE72C}" dt="2021-02-05T18:19:30.682" v="649"/>
          <ac:spMkLst>
            <pc:docMk/>
            <pc:sldMk cId="2693789772" sldId="268"/>
            <ac:spMk id="6" creationId="{59985FC7-69D4-497B-AFB2-219C857346DA}"/>
          </ac:spMkLst>
        </pc:spChg>
        <pc:graphicFrameChg chg="add mod">
          <ac:chgData name="Benjamin Forman" userId="944d0898-091b-4b85-bc7d-c554880211d3" providerId="ADAL" clId="{97517EA2-53DB-4110-B565-60594ADDE72C}" dt="2021-02-05T17:57:30.810" v="270" actId="14100"/>
          <ac:graphicFrameMkLst>
            <pc:docMk/>
            <pc:sldMk cId="2693789772" sldId="268"/>
            <ac:graphicFrameMk id="2" creationId="{EF98A345-8BB2-4667-AB3D-5C44C6A52B5E}"/>
          </ac:graphicFrameMkLst>
        </pc:graphicFrameChg>
      </pc:sldChg>
      <pc:sldChg chg="addSp delSp modSp new mod">
        <pc:chgData name="Benjamin Forman" userId="944d0898-091b-4b85-bc7d-c554880211d3" providerId="ADAL" clId="{97517EA2-53DB-4110-B565-60594ADDE72C}" dt="2021-02-05T18:19:38.938" v="652"/>
        <pc:sldMkLst>
          <pc:docMk/>
          <pc:sldMk cId="3135239812" sldId="269"/>
        </pc:sldMkLst>
        <pc:spChg chg="add del mod">
          <ac:chgData name="Benjamin Forman" userId="944d0898-091b-4b85-bc7d-c554880211d3" providerId="ADAL" clId="{97517EA2-53DB-4110-B565-60594ADDE72C}" dt="2021-02-05T18:19:34.035" v="650" actId="478"/>
          <ac:spMkLst>
            <pc:docMk/>
            <pc:sldMk cId="3135239812" sldId="269"/>
            <ac:spMk id="4" creationId="{FD5BD4F5-1EB2-4E98-98AD-017BD79CEBE7}"/>
          </ac:spMkLst>
        </pc:spChg>
        <pc:spChg chg="add mod">
          <ac:chgData name="Benjamin Forman" userId="944d0898-091b-4b85-bc7d-c554880211d3" providerId="ADAL" clId="{97517EA2-53DB-4110-B565-60594ADDE72C}" dt="2021-02-05T18:19:34.528" v="651"/>
          <ac:spMkLst>
            <pc:docMk/>
            <pc:sldMk cId="3135239812" sldId="269"/>
            <ac:spMk id="5" creationId="{36C18F97-2FCD-4BC9-8643-48E55C9616A7}"/>
          </ac:spMkLst>
        </pc:spChg>
        <pc:graphicFrameChg chg="add mod">
          <ac:chgData name="Benjamin Forman" userId="944d0898-091b-4b85-bc7d-c554880211d3" providerId="ADAL" clId="{97517EA2-53DB-4110-B565-60594ADDE72C}" dt="2021-02-05T18:19:38.938" v="652"/>
          <ac:graphicFrameMkLst>
            <pc:docMk/>
            <pc:sldMk cId="3135239812" sldId="269"/>
            <ac:graphicFrameMk id="2" creationId="{375C1831-ABD2-4192-BCD1-BCBBEA32D913}"/>
          </ac:graphicFrameMkLst>
        </pc:graphicFrameChg>
      </pc:sldChg>
      <pc:sldChg chg="addSp delSp modSp add mod">
        <pc:chgData name="Benjamin Forman" userId="944d0898-091b-4b85-bc7d-c554880211d3" providerId="ADAL" clId="{97517EA2-53DB-4110-B565-60594ADDE72C}" dt="2021-02-05T18:20:00.851" v="663" actId="20577"/>
        <pc:sldMkLst>
          <pc:docMk/>
          <pc:sldMk cId="355849527" sldId="270"/>
        </pc:sldMkLst>
        <pc:spChg chg="add mod">
          <ac:chgData name="Benjamin Forman" userId="944d0898-091b-4b85-bc7d-c554880211d3" providerId="ADAL" clId="{97517EA2-53DB-4110-B565-60594ADDE72C}" dt="2021-02-05T18:20:00.851" v="663" actId="20577"/>
          <ac:spMkLst>
            <pc:docMk/>
            <pc:sldMk cId="355849527" sldId="270"/>
            <ac:spMk id="3" creationId="{6C9DFF94-AF48-4FA2-87D0-D8B453B0A1F8}"/>
          </ac:spMkLst>
        </pc:spChg>
        <pc:spChg chg="add mod">
          <ac:chgData name="Benjamin Forman" userId="944d0898-091b-4b85-bc7d-c554880211d3" providerId="ADAL" clId="{97517EA2-53DB-4110-B565-60594ADDE72C}" dt="2021-02-05T18:04:06.884" v="324" actId="20577"/>
          <ac:spMkLst>
            <pc:docMk/>
            <pc:sldMk cId="355849527" sldId="270"/>
            <ac:spMk id="7" creationId="{E84DF187-A3C7-421A-8C26-9C110FCFB735}"/>
          </ac:spMkLst>
        </pc:spChg>
        <pc:graphicFrameChg chg="del">
          <ac:chgData name="Benjamin Forman" userId="944d0898-091b-4b85-bc7d-c554880211d3" providerId="ADAL" clId="{97517EA2-53DB-4110-B565-60594ADDE72C}" dt="2021-02-04T22:53:50.967" v="77" actId="478"/>
          <ac:graphicFrameMkLst>
            <pc:docMk/>
            <pc:sldMk cId="355849527" sldId="270"/>
            <ac:graphicFrameMk id="2" creationId="{375C1831-ABD2-4192-BCD1-BCBBEA32D913}"/>
          </ac:graphicFrameMkLst>
        </pc:graphicFrameChg>
        <pc:graphicFrameChg chg="add del mod modGraphic">
          <ac:chgData name="Benjamin Forman" userId="944d0898-091b-4b85-bc7d-c554880211d3" providerId="ADAL" clId="{97517EA2-53DB-4110-B565-60594ADDE72C}" dt="2021-02-04T22:55:21.131" v="117"/>
          <ac:graphicFrameMkLst>
            <pc:docMk/>
            <pc:sldMk cId="355849527" sldId="270"/>
            <ac:graphicFrameMk id="4" creationId="{EF58752F-DCAF-4445-BAF5-0927A588923E}"/>
          </ac:graphicFrameMkLst>
        </pc:graphicFrameChg>
        <pc:graphicFrameChg chg="add del mod">
          <ac:chgData name="Benjamin Forman" userId="944d0898-091b-4b85-bc7d-c554880211d3" providerId="ADAL" clId="{97517EA2-53DB-4110-B565-60594ADDE72C}" dt="2021-02-04T22:55:24.262" v="119"/>
          <ac:graphicFrameMkLst>
            <pc:docMk/>
            <pc:sldMk cId="355849527" sldId="270"/>
            <ac:graphicFrameMk id="5" creationId="{1C3D9DE8-4DAB-4A7C-97F4-51ADDB419FA5}"/>
          </ac:graphicFrameMkLst>
        </pc:graphicFrameChg>
      </pc:sldChg>
      <pc:sldChg chg="addSp delSp modSp new mod">
        <pc:chgData name="Benjamin Forman" userId="944d0898-091b-4b85-bc7d-c554880211d3" providerId="ADAL" clId="{97517EA2-53DB-4110-B565-60594ADDE72C}" dt="2021-02-05T18:18:28.293" v="630"/>
        <pc:sldMkLst>
          <pc:docMk/>
          <pc:sldMk cId="238348925" sldId="271"/>
        </pc:sldMkLst>
        <pc:spChg chg="add del mod">
          <ac:chgData name="Benjamin Forman" userId="944d0898-091b-4b85-bc7d-c554880211d3" providerId="ADAL" clId="{97517EA2-53DB-4110-B565-60594ADDE72C}" dt="2021-02-05T18:18:27.797" v="629" actId="478"/>
          <ac:spMkLst>
            <pc:docMk/>
            <pc:sldMk cId="238348925" sldId="271"/>
            <ac:spMk id="4" creationId="{A30CBD5D-43EE-437A-9667-BDEE43D8FD4F}"/>
          </ac:spMkLst>
        </pc:spChg>
        <pc:spChg chg="add mod">
          <ac:chgData name="Benjamin Forman" userId="944d0898-091b-4b85-bc7d-c554880211d3" providerId="ADAL" clId="{97517EA2-53DB-4110-B565-60594ADDE72C}" dt="2021-02-05T18:18:28.293" v="630"/>
          <ac:spMkLst>
            <pc:docMk/>
            <pc:sldMk cId="238348925" sldId="271"/>
            <ac:spMk id="5" creationId="{53DCC403-C9C6-4966-B71A-F4EB7497B493}"/>
          </ac:spMkLst>
        </pc:spChg>
        <pc:graphicFrameChg chg="add mod">
          <ac:chgData name="Benjamin Forman" userId="944d0898-091b-4b85-bc7d-c554880211d3" providerId="ADAL" clId="{97517EA2-53DB-4110-B565-60594ADDE72C}" dt="2021-02-05T17:58:43.809" v="289"/>
          <ac:graphicFrameMkLst>
            <pc:docMk/>
            <pc:sldMk cId="238348925" sldId="271"/>
            <ac:graphicFrameMk id="2" creationId="{089F645C-AAA7-46C5-AB3E-502BB3EF786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-my.sharepoint.com/personal/bforman_massinc_org/Documents/Desktop/CO%20Paper%20Tables%20and%20Figures_2-4-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-my.sharepoint.com/personal/bforman_massinc_org/Documents/Desktop/CO%20Paper%20Tables%20and%20Figures_2-4-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-my.sharepoint.com/personal/bforman_massinc_org/Documents/Desktop/CO%20Paper%20Tables%20and%20Figures_2-4-2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-my.sharepoint.com/personal/bforman_massinc_org/Documents/Desktop/CO%20Paper%20Tables%20and%20Figures_2-4-2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assachusettsinc-my.sharepoint.com/personal/bforman_massinc_org/Documents/Desktop/CO%20Paper%20Tables%20and%20Figures_2-4-2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mppoptrendcat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98343197013402E-2"/>
          <c:y val="0.17961189655892973"/>
          <c:w val="0.91948898017483349"/>
          <c:h val="0.7092438868313159"/>
        </c:manualLayout>
      </c:layout>
      <c:areaChart>
        <c:grouping val="stacked"/>
        <c:varyColors val="0"/>
        <c:ser>
          <c:idx val="0"/>
          <c:order val="0"/>
          <c:tx>
            <c:strRef>
              <c:f>'Fig1&amp;2 data'!$E$53</c:f>
              <c:strCache>
                <c:ptCount val="1"/>
                <c:pt idx="0">
                  <c:v>DOC  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'Fig1&amp;2 data'!$F$52:$AK$52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'Fig1&amp;2 data'!$F$53:$AK$53</c:f>
              <c:numCache>
                <c:formatCode>_(* #,##0_);_(* \(#,##0\);_(* "-"??_);_(@_)</c:formatCode>
                <c:ptCount val="32"/>
                <c:pt idx="0">
                  <c:v>8859</c:v>
                </c:pt>
                <c:pt idx="1">
                  <c:v>9354</c:v>
                </c:pt>
                <c:pt idx="2">
                  <c:v>10006</c:v>
                </c:pt>
                <c:pt idx="3">
                  <c:v>10542</c:v>
                </c:pt>
                <c:pt idx="4">
                  <c:v>10607</c:v>
                </c:pt>
                <c:pt idx="5">
                  <c:v>10652</c:v>
                </c:pt>
                <c:pt idx="6">
                  <c:v>10273</c:v>
                </c:pt>
                <c:pt idx="7">
                  <c:v>10761</c:v>
                </c:pt>
                <c:pt idx="8">
                  <c:v>10849</c:v>
                </c:pt>
                <c:pt idx="9">
                  <c:v>10909</c:v>
                </c:pt>
                <c:pt idx="10">
                  <c:v>10569</c:v>
                </c:pt>
                <c:pt idx="11">
                  <c:v>10343</c:v>
                </c:pt>
                <c:pt idx="12">
                  <c:v>10178</c:v>
                </c:pt>
                <c:pt idx="13">
                  <c:v>9908</c:v>
                </c:pt>
                <c:pt idx="14">
                  <c:v>9960</c:v>
                </c:pt>
                <c:pt idx="15">
                  <c:v>9824</c:v>
                </c:pt>
                <c:pt idx="16">
                  <c:v>10882</c:v>
                </c:pt>
                <c:pt idx="17">
                  <c:v>11148</c:v>
                </c:pt>
                <c:pt idx="18">
                  <c:v>11460</c:v>
                </c:pt>
                <c:pt idx="19">
                  <c:v>11519</c:v>
                </c:pt>
                <c:pt idx="20">
                  <c:v>11439</c:v>
                </c:pt>
                <c:pt idx="21">
                  <c:v>11641</c:v>
                </c:pt>
                <c:pt idx="22">
                  <c:v>11735</c:v>
                </c:pt>
                <c:pt idx="23">
                  <c:v>10892</c:v>
                </c:pt>
                <c:pt idx="24">
                  <c:v>10531</c:v>
                </c:pt>
                <c:pt idx="25">
                  <c:v>10173</c:v>
                </c:pt>
                <c:pt idx="26">
                  <c:v>9363</c:v>
                </c:pt>
                <c:pt idx="27">
                  <c:v>9123</c:v>
                </c:pt>
                <c:pt idx="28">
                  <c:v>8755</c:v>
                </c:pt>
                <c:pt idx="29">
                  <c:v>7646</c:v>
                </c:pt>
                <c:pt idx="30">
                  <c:v>6559</c:v>
                </c:pt>
                <c:pt idx="31">
                  <c:v>5973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2B-4322-AED0-285ED38638B4}"/>
            </c:ext>
          </c:extLst>
        </c:ser>
        <c:ser>
          <c:idx val="1"/>
          <c:order val="1"/>
          <c:tx>
            <c:strRef>
              <c:f>'Fig1&amp;2 data'!$E$54</c:f>
              <c:strCache>
                <c:ptCount val="1"/>
                <c:pt idx="0">
                  <c:v>County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'Fig1&amp;2 data'!$F$52:$AK$52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'Fig1&amp;2 data'!$F$54:$AK$54</c:f>
              <c:numCache>
                <c:formatCode>_(* #,##0_);_(* \(#,##0\);_(* "-"??_);_(@_)</c:formatCode>
                <c:ptCount val="32"/>
                <c:pt idx="0">
                  <c:v>6201</c:v>
                </c:pt>
                <c:pt idx="1">
                  <c:v>6669</c:v>
                </c:pt>
                <c:pt idx="2">
                  <c:v>7541</c:v>
                </c:pt>
                <c:pt idx="3">
                  <c:v>8823</c:v>
                </c:pt>
                <c:pt idx="4">
                  <c:v>9534</c:v>
                </c:pt>
                <c:pt idx="5">
                  <c:v>10620</c:v>
                </c:pt>
                <c:pt idx="6">
                  <c:v>11398</c:v>
                </c:pt>
                <c:pt idx="7">
                  <c:v>12411</c:v>
                </c:pt>
                <c:pt idx="8">
                  <c:v>12476</c:v>
                </c:pt>
                <c:pt idx="9">
                  <c:v>12422</c:v>
                </c:pt>
                <c:pt idx="10">
                  <c:v>11764</c:v>
                </c:pt>
                <c:pt idx="11">
                  <c:v>11180</c:v>
                </c:pt>
                <c:pt idx="12">
                  <c:v>11476</c:v>
                </c:pt>
                <c:pt idx="13">
                  <c:v>11963</c:v>
                </c:pt>
                <c:pt idx="14">
                  <c:v>12612</c:v>
                </c:pt>
                <c:pt idx="15">
                  <c:v>12326</c:v>
                </c:pt>
                <c:pt idx="16">
                  <c:v>13261</c:v>
                </c:pt>
                <c:pt idx="17">
                  <c:v>13619</c:v>
                </c:pt>
                <c:pt idx="18">
                  <c:v>13771</c:v>
                </c:pt>
                <c:pt idx="19">
                  <c:v>12986</c:v>
                </c:pt>
                <c:pt idx="20">
                  <c:v>12205</c:v>
                </c:pt>
                <c:pt idx="21">
                  <c:v>12160</c:v>
                </c:pt>
                <c:pt idx="22">
                  <c:v>12335</c:v>
                </c:pt>
                <c:pt idx="23">
                  <c:v>11120</c:v>
                </c:pt>
                <c:pt idx="24">
                  <c:v>11210</c:v>
                </c:pt>
                <c:pt idx="25">
                  <c:v>10363</c:v>
                </c:pt>
                <c:pt idx="26">
                  <c:v>11042</c:v>
                </c:pt>
                <c:pt idx="27">
                  <c:v>10346</c:v>
                </c:pt>
                <c:pt idx="28">
                  <c:v>9319</c:v>
                </c:pt>
                <c:pt idx="29">
                  <c:v>9155</c:v>
                </c:pt>
                <c:pt idx="30">
                  <c:v>5590</c:v>
                </c:pt>
                <c:pt idx="31">
                  <c:v>6813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2B-4322-AED0-285ED3863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7760783"/>
        <c:axId val="1727759119"/>
      </c:areaChart>
      <c:catAx>
        <c:axId val="1727760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7759119"/>
        <c:crosses val="autoZero"/>
        <c:auto val="1"/>
        <c:lblAlgn val="ctr"/>
        <c:lblOffset val="100"/>
        <c:tickLblSkip val="2"/>
        <c:noMultiLvlLbl val="0"/>
      </c:catAx>
      <c:valAx>
        <c:axId val="1727759119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77607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07752907894082"/>
          <c:y val="0.18897132422895044"/>
          <c:w val="0.22745055703495379"/>
          <c:h val="9.45992007326220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36580873872229E-2"/>
          <c:y val="0.10638481121841001"/>
          <c:w val="0.89095074249797468"/>
          <c:h val="0.79313645148993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'Sheet1 (2)'!$B$2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(2)'!$A$3:$A$14</c:f>
              <c:strCache>
                <c:ptCount val="12"/>
                <c:pt idx="0">
                  <c:v>Berkshire</c:v>
                </c:pt>
                <c:pt idx="1">
                  <c:v>Barnstable</c:v>
                </c:pt>
                <c:pt idx="2">
                  <c:v>Middlesex</c:v>
                </c:pt>
                <c:pt idx="3">
                  <c:v>Franklin</c:v>
                </c:pt>
                <c:pt idx="4">
                  <c:v>Norfolk</c:v>
                </c:pt>
                <c:pt idx="5">
                  <c:v>Hampden</c:v>
                </c:pt>
                <c:pt idx="6">
                  <c:v>Hampshire</c:v>
                </c:pt>
                <c:pt idx="7">
                  <c:v>Suffolk</c:v>
                </c:pt>
                <c:pt idx="8">
                  <c:v>Plymouth</c:v>
                </c:pt>
                <c:pt idx="9">
                  <c:v>Worcester</c:v>
                </c:pt>
                <c:pt idx="10">
                  <c:v>Bristol</c:v>
                </c:pt>
                <c:pt idx="11">
                  <c:v>Essex</c:v>
                </c:pt>
              </c:strCache>
            </c:strRef>
          </c:cat>
          <c:val>
            <c:numRef>
              <c:f>'Sheet1 (2)'!$B$3:$B$14</c:f>
              <c:numCache>
                <c:formatCode>_("$"* #,##0_);_("$"* \(#,##0\);_("$"* "-"??_);_(@_)</c:formatCode>
                <c:ptCount val="12"/>
                <c:pt idx="0">
                  <c:v>83232.217821782178</c:v>
                </c:pt>
                <c:pt idx="1">
                  <c:v>82709.476340694004</c:v>
                </c:pt>
                <c:pt idx="2">
                  <c:v>72475.582908163269</c:v>
                </c:pt>
                <c:pt idx="3">
                  <c:v>66527.770562770558</c:v>
                </c:pt>
                <c:pt idx="4">
                  <c:v>66506.862232779094</c:v>
                </c:pt>
                <c:pt idx="5">
                  <c:v>64263.095481670927</c:v>
                </c:pt>
                <c:pt idx="6">
                  <c:v>60617.118721461185</c:v>
                </c:pt>
                <c:pt idx="7">
                  <c:v>56706.41572285143</c:v>
                </c:pt>
                <c:pt idx="8">
                  <c:v>45665.621308016875</c:v>
                </c:pt>
                <c:pt idx="9">
                  <c:v>43294.098360655735</c:v>
                </c:pt>
                <c:pt idx="10">
                  <c:v>35574.060941828255</c:v>
                </c:pt>
                <c:pt idx="11">
                  <c:v>35426.245019920316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D-4AA2-97E2-FB44181EB78E}"/>
            </c:ext>
          </c:extLst>
        </c:ser>
        <c:ser>
          <c:idx val="1"/>
          <c:order val="1"/>
          <c:tx>
            <c:strRef>
              <c:f>'Sheet1 (2)'!$C$2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'Sheet1 (2)'!$A$3:$A$14</c:f>
              <c:strCache>
                <c:ptCount val="12"/>
                <c:pt idx="0">
                  <c:v>Berkshire</c:v>
                </c:pt>
                <c:pt idx="1">
                  <c:v>Barnstable</c:v>
                </c:pt>
                <c:pt idx="2">
                  <c:v>Middlesex</c:v>
                </c:pt>
                <c:pt idx="3">
                  <c:v>Franklin</c:v>
                </c:pt>
                <c:pt idx="4">
                  <c:v>Norfolk</c:v>
                </c:pt>
                <c:pt idx="5">
                  <c:v>Hampden</c:v>
                </c:pt>
                <c:pt idx="6">
                  <c:v>Hampshire</c:v>
                </c:pt>
                <c:pt idx="7">
                  <c:v>Suffolk</c:v>
                </c:pt>
                <c:pt idx="8">
                  <c:v>Plymouth</c:v>
                </c:pt>
                <c:pt idx="9">
                  <c:v>Worcester</c:v>
                </c:pt>
                <c:pt idx="10">
                  <c:v>Bristol</c:v>
                </c:pt>
                <c:pt idx="11">
                  <c:v>Essex</c:v>
                </c:pt>
              </c:strCache>
            </c:strRef>
          </c:cat>
          <c:val>
            <c:numRef>
              <c:f>'Sheet1 (2)'!$C$3:$C$14</c:f>
              <c:numCache>
                <c:formatCode>_("$"* #,##0_);_("$"* \(#,##0\);_("$"* "-"??_);_(@_)</c:formatCode>
                <c:ptCount val="12"/>
                <c:pt idx="0">
                  <c:v>125539.33793103449</c:v>
                </c:pt>
                <c:pt idx="1">
                  <c:v>160456.06962025317</c:v>
                </c:pt>
                <c:pt idx="2">
                  <c:v>106159.11376146789</c:v>
                </c:pt>
                <c:pt idx="3">
                  <c:v>114893.27536231885</c:v>
                </c:pt>
                <c:pt idx="4">
                  <c:v>84418.141955835963</c:v>
                </c:pt>
                <c:pt idx="5">
                  <c:v>137030.44711538462</c:v>
                </c:pt>
                <c:pt idx="6">
                  <c:v>120510.01709401709</c:v>
                </c:pt>
                <c:pt idx="7">
                  <c:v>99122.671328671335</c:v>
                </c:pt>
                <c:pt idx="8">
                  <c:v>81048.945205479453</c:v>
                </c:pt>
                <c:pt idx="9">
                  <c:v>79231.721247563357</c:v>
                </c:pt>
                <c:pt idx="10">
                  <c:v>64222.1737012987</c:v>
                </c:pt>
                <c:pt idx="11">
                  <c:v>55941.442605997931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7D-4AA2-97E2-FB44181EB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6032208"/>
        <c:axId val="1876045520"/>
      </c:barChart>
      <c:catAx>
        <c:axId val="18760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045520"/>
        <c:crosses val="autoZero"/>
        <c:auto val="1"/>
        <c:lblAlgn val="ctr"/>
        <c:lblOffset val="100"/>
        <c:noMultiLvlLbl val="0"/>
      </c:catAx>
      <c:valAx>
        <c:axId val="1876045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03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17438322011785"/>
          <c:y val="0.22327921458290328"/>
          <c:w val="0.16122470335178568"/>
          <c:h val="7.0381866365125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77780053775047E-2"/>
          <c:y val="0.12310478303477206"/>
          <c:w val="0.91280954331807185"/>
          <c:h val="0.721100528474992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(3)'!$B$4:$B$15</c:f>
              <c:strCache>
                <c:ptCount val="12"/>
                <c:pt idx="0">
                  <c:v>Barnstable</c:v>
                </c:pt>
                <c:pt idx="1">
                  <c:v>Norfolk</c:v>
                </c:pt>
                <c:pt idx="2">
                  <c:v>Hampden</c:v>
                </c:pt>
                <c:pt idx="3">
                  <c:v>Middlesex</c:v>
                </c:pt>
                <c:pt idx="4">
                  <c:v>Worcester</c:v>
                </c:pt>
                <c:pt idx="5">
                  <c:v>Essex</c:v>
                </c:pt>
                <c:pt idx="6">
                  <c:v>Hampshire</c:v>
                </c:pt>
                <c:pt idx="7">
                  <c:v>Suffolk</c:v>
                </c:pt>
                <c:pt idx="8">
                  <c:v>Berkshire</c:v>
                </c:pt>
                <c:pt idx="9">
                  <c:v>Franklin</c:v>
                </c:pt>
                <c:pt idx="10">
                  <c:v>Plymouth</c:v>
                </c:pt>
                <c:pt idx="11">
                  <c:v>Bristol</c:v>
                </c:pt>
              </c:strCache>
            </c:strRef>
          </c:cat>
          <c:val>
            <c:numRef>
              <c:f>'Sheet1 (3)'!$C$4:$C$15</c:f>
              <c:numCache>
                <c:formatCode>_("$"* #,##0_);_("$"* \(#,##0\);_("$"* "-"??_);_(@_)</c:formatCode>
                <c:ptCount val="12"/>
                <c:pt idx="0">
                  <c:v>16149.618296529969</c:v>
                </c:pt>
                <c:pt idx="1">
                  <c:v>12502.624703087886</c:v>
                </c:pt>
                <c:pt idx="2">
                  <c:v>8196.2574595055412</c:v>
                </c:pt>
                <c:pt idx="3">
                  <c:v>7144.654336734694</c:v>
                </c:pt>
                <c:pt idx="4">
                  <c:v>6982.6142076502729</c:v>
                </c:pt>
                <c:pt idx="5">
                  <c:v>6118.2171314741036</c:v>
                </c:pt>
                <c:pt idx="6">
                  <c:v>5977.2054794520545</c:v>
                </c:pt>
                <c:pt idx="7">
                  <c:v>5709.4237175216522</c:v>
                </c:pt>
                <c:pt idx="8">
                  <c:v>5560.9504950495048</c:v>
                </c:pt>
                <c:pt idx="9">
                  <c:v>5103.969696969697</c:v>
                </c:pt>
                <c:pt idx="10">
                  <c:v>3796.3164556962024</c:v>
                </c:pt>
                <c:pt idx="11">
                  <c:v>3323.6186518928903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7-4997-9BCA-7B8E44A22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26768"/>
        <c:axId val="95031344"/>
      </c:barChart>
      <c:catAx>
        <c:axId val="950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31344"/>
        <c:crosses val="autoZero"/>
        <c:auto val="1"/>
        <c:lblAlgn val="ctr"/>
        <c:lblOffset val="100"/>
        <c:noMultiLvlLbl val="0"/>
      </c:catAx>
      <c:valAx>
        <c:axId val="950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2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77780053775047E-2"/>
          <c:y val="0.12310478303477206"/>
          <c:w val="0.91280954331807185"/>
          <c:h val="0.739263529250614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(3)'!$B$19:$B$30</c:f>
              <c:strCache>
                <c:ptCount val="12"/>
                <c:pt idx="0">
                  <c:v>Franklin</c:v>
                </c:pt>
                <c:pt idx="1">
                  <c:v>Hampshire</c:v>
                </c:pt>
                <c:pt idx="2">
                  <c:v>Hampden</c:v>
                </c:pt>
                <c:pt idx="3">
                  <c:v>Norfolk</c:v>
                </c:pt>
                <c:pt idx="4">
                  <c:v>Worcester</c:v>
                </c:pt>
                <c:pt idx="5">
                  <c:v>Suffolk</c:v>
                </c:pt>
                <c:pt idx="6">
                  <c:v>Barnstable</c:v>
                </c:pt>
                <c:pt idx="7">
                  <c:v>Berkshire</c:v>
                </c:pt>
                <c:pt idx="8">
                  <c:v>Middlesex</c:v>
                </c:pt>
                <c:pt idx="9">
                  <c:v>Plymouth</c:v>
                </c:pt>
                <c:pt idx="10">
                  <c:v>Bristol</c:v>
                </c:pt>
                <c:pt idx="11">
                  <c:v>Essex</c:v>
                </c:pt>
              </c:strCache>
            </c:strRef>
          </c:cat>
          <c:val>
            <c:numRef>
              <c:f>'Sheet1 (3)'!$C$19:$C$30</c:f>
              <c:numCache>
                <c:formatCode>_("$"* #,##0_);_("$"* \(#,##0\);_("$"* "-"??_);_(@_)</c:formatCode>
                <c:ptCount val="12"/>
                <c:pt idx="0">
                  <c:v>3154.6883116883118</c:v>
                </c:pt>
                <c:pt idx="1">
                  <c:v>2448.1552511415525</c:v>
                </c:pt>
                <c:pt idx="2">
                  <c:v>1795.8388746803068</c:v>
                </c:pt>
                <c:pt idx="3">
                  <c:v>1696.5534441805225</c:v>
                </c:pt>
                <c:pt idx="4">
                  <c:v>1615.7661202185793</c:v>
                </c:pt>
                <c:pt idx="5">
                  <c:v>1596.8807461692206</c:v>
                </c:pt>
                <c:pt idx="6">
                  <c:v>1577.8958990536278</c:v>
                </c:pt>
                <c:pt idx="7">
                  <c:v>1288.9059405940593</c:v>
                </c:pt>
                <c:pt idx="8">
                  <c:v>679.4591836734694</c:v>
                </c:pt>
                <c:pt idx="9">
                  <c:v>556.09599156118145</c:v>
                </c:pt>
                <c:pt idx="10">
                  <c:v>515.2142197599261</c:v>
                </c:pt>
                <c:pt idx="11">
                  <c:v>196.47675962815404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F-4AA4-8E91-67CF61345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26768"/>
        <c:axId val="95031344"/>
      </c:barChart>
      <c:catAx>
        <c:axId val="950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31344"/>
        <c:crosses val="autoZero"/>
        <c:auto val="1"/>
        <c:lblAlgn val="ctr"/>
        <c:lblOffset val="100"/>
        <c:noMultiLvlLbl val="0"/>
      </c:catAx>
      <c:valAx>
        <c:axId val="950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2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077780053775047E-2"/>
          <c:y val="0.12310478303477206"/>
          <c:w val="0.91280954331807185"/>
          <c:h val="0.721100528474992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(3)'!$B$34:$B$45</c:f>
              <c:strCache>
                <c:ptCount val="12"/>
                <c:pt idx="0">
                  <c:v>Berkshire</c:v>
                </c:pt>
                <c:pt idx="1">
                  <c:v>Middlesex</c:v>
                </c:pt>
                <c:pt idx="2">
                  <c:v>Barnstable</c:v>
                </c:pt>
                <c:pt idx="3">
                  <c:v>Suffolk</c:v>
                </c:pt>
                <c:pt idx="4">
                  <c:v>Franklin</c:v>
                </c:pt>
                <c:pt idx="5">
                  <c:v>Hampshire</c:v>
                </c:pt>
                <c:pt idx="6">
                  <c:v>Norfolk</c:v>
                </c:pt>
                <c:pt idx="7">
                  <c:v>Hampden</c:v>
                </c:pt>
                <c:pt idx="8">
                  <c:v>Plymouth</c:v>
                </c:pt>
                <c:pt idx="9">
                  <c:v>Worcester</c:v>
                </c:pt>
                <c:pt idx="10">
                  <c:v>Essex</c:v>
                </c:pt>
                <c:pt idx="11">
                  <c:v>Bristol</c:v>
                </c:pt>
              </c:strCache>
            </c:strRef>
          </c:cat>
          <c:val>
            <c:numRef>
              <c:f>'Sheet1 (3)'!$C$34:$C$45</c:f>
              <c:numCache>
                <c:formatCode>_("$"* #,##0_);_("$"* \(#,##0\);_("$"* "-"??_);_(@_)</c:formatCode>
                <c:ptCount val="12"/>
                <c:pt idx="0">
                  <c:v>53481.316831683165</c:v>
                </c:pt>
                <c:pt idx="1">
                  <c:v>49337.732142857145</c:v>
                </c:pt>
                <c:pt idx="2">
                  <c:v>48655.788643533124</c:v>
                </c:pt>
                <c:pt idx="3">
                  <c:v>46299.640239840104</c:v>
                </c:pt>
                <c:pt idx="4">
                  <c:v>38373.917748917745</c:v>
                </c:pt>
                <c:pt idx="5">
                  <c:v>35645.821917808222</c:v>
                </c:pt>
                <c:pt idx="6">
                  <c:v>35609.964370546317</c:v>
                </c:pt>
                <c:pt idx="7">
                  <c:v>33713.533674339298</c:v>
                </c:pt>
                <c:pt idx="8">
                  <c:v>30545.843881856541</c:v>
                </c:pt>
                <c:pt idx="9">
                  <c:v>29888.098360655738</c:v>
                </c:pt>
                <c:pt idx="10">
                  <c:v>26924.066401062417</c:v>
                </c:pt>
                <c:pt idx="11">
                  <c:v>24154.298245614034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06-4974-8D90-C4093C9B4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026768"/>
        <c:axId val="95031344"/>
      </c:barChart>
      <c:catAx>
        <c:axId val="950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31344"/>
        <c:crosses val="autoZero"/>
        <c:auto val="1"/>
        <c:lblAlgn val="ctr"/>
        <c:lblOffset val="100"/>
        <c:noMultiLvlLbl val="0"/>
      </c:catAx>
      <c:valAx>
        <c:axId val="950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2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64951207299532E-2"/>
          <c:y val="0.10898359677055702"/>
          <c:w val="0.9420882825499336"/>
          <c:h val="0.75159501185024868"/>
        </c:manualLayout>
      </c:layout>
      <c:lineChart>
        <c:grouping val="standard"/>
        <c:varyColors val="0"/>
        <c:ser>
          <c:idx val="0"/>
          <c:order val="0"/>
          <c:tx>
            <c:strRef>
              <c:f>'Fig1&amp;2 data'!$A$7</c:f>
              <c:strCache>
                <c:ptCount val="1"/>
                <c:pt idx="0">
                  <c:v>DOC Incarceration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0536999807682203E-2"/>
                  <c:y val="-2.22282367343809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19-4DA6-B36F-FB3E0D2455C4}"/>
                </c:ext>
              </c:extLst>
            </c:dLbl>
            <c:dLbl>
              <c:idx val="30"/>
              <c:layout>
                <c:manualLayout>
                  <c:x val="-1.0757351819892112E-16"/>
                  <c:y val="-1.01037439701731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19-4DA6-B36F-FB3E0D245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'Fig1&amp;2 data'!$B$6:$AF$6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'Fig1&amp;2 data'!$B$7:$AF$7</c:f>
              <c:numCache>
                <c:formatCode>0</c:formatCode>
                <c:ptCount val="31"/>
                <c:pt idx="0">
                  <c:v>100</c:v>
                </c:pt>
                <c:pt idx="1">
                  <c:v>105.93978687080758</c:v>
                </c:pt>
                <c:pt idx="2">
                  <c:v>113.42199192182936</c:v>
                </c:pt>
                <c:pt idx="3">
                  <c:v>119.15165039506471</c:v>
                </c:pt>
                <c:pt idx="4">
                  <c:v>119.47947090016642</c:v>
                </c:pt>
                <c:pt idx="5">
                  <c:v>119.37314159540252</c:v>
                </c:pt>
                <c:pt idx="6">
                  <c:v>114.68960441167528</c:v>
                </c:pt>
                <c:pt idx="7">
                  <c:v>119.54674686996196</c:v>
                </c:pt>
                <c:pt idx="8">
                  <c:v>119.95687162287727</c:v>
                </c:pt>
                <c:pt idx="9">
                  <c:v>120.01941104324656</c:v>
                </c:pt>
                <c:pt idx="10">
                  <c:v>112.87994758173274</c:v>
                </c:pt>
                <c:pt idx="11">
                  <c:v>109.83544928695785</c:v>
                </c:pt>
                <c:pt idx="12">
                  <c:v>107.75361841786015</c:v>
                </c:pt>
                <c:pt idx="13">
                  <c:v>104.80762672642146</c:v>
                </c:pt>
                <c:pt idx="14">
                  <c:v>105.52665933038132</c:v>
                </c:pt>
                <c:pt idx="15">
                  <c:v>104.2318821201994</c:v>
                </c:pt>
                <c:pt idx="16">
                  <c:v>115.33480829952485</c:v>
                </c:pt>
                <c:pt idx="17">
                  <c:v>117.75953966352817</c:v>
                </c:pt>
                <c:pt idx="18">
                  <c:v>120.35526104674965</c:v>
                </c:pt>
                <c:pt idx="19">
                  <c:v>120.07196167518703</c:v>
                </c:pt>
                <c:pt idx="20">
                  <c:v>118.35142106173622</c:v>
                </c:pt>
                <c:pt idx="21">
                  <c:v>119.57136349680917</c:v>
                </c:pt>
                <c:pt idx="22">
                  <c:v>119.63161684184715</c:v>
                </c:pt>
                <c:pt idx="23">
                  <c:v>110.19624459364704</c:v>
                </c:pt>
                <c:pt idx="24">
                  <c:v>105.76109532892907</c:v>
                </c:pt>
                <c:pt idx="25">
                  <c:v>101.67548383611285</c:v>
                </c:pt>
                <c:pt idx="26">
                  <c:v>93.171418208768984</c:v>
                </c:pt>
                <c:pt idx="27">
                  <c:v>90.303303389078437</c:v>
                </c:pt>
                <c:pt idx="28">
                  <c:v>86.381787969450414</c:v>
                </c:pt>
                <c:pt idx="29">
                  <c:v>75.339509769204184</c:v>
                </c:pt>
                <c:pt idx="30">
                  <c:v>64.64107737135059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19-4DA6-B36F-FB3E0D2455C4}"/>
            </c:ext>
          </c:extLst>
        </c:ser>
        <c:ser>
          <c:idx val="1"/>
          <c:order val="1"/>
          <c:tx>
            <c:strRef>
              <c:f>'Fig1&amp;2 data'!$A$8</c:f>
              <c:strCache>
                <c:ptCount val="1"/>
                <c:pt idx="0">
                  <c:v>County Incarceration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1981346906080404E-2"/>
                  <c:y val="-2.6231308272547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71651894388055E-2"/>
                      <c:h val="4.14366473772669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D19-4DA6-B36F-FB3E0D2455C4}"/>
                </c:ext>
              </c:extLst>
            </c:dLbl>
            <c:dLbl>
              <c:idx val="30"/>
              <c:layout>
                <c:manualLayout>
                  <c:x val="-1.0757351819892112E-16"/>
                  <c:y val="-2.4248985528415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19-4DA6-B36F-FB3E0D245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'Fig1&amp;2 data'!$B$6:$AF$6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'Fig1&amp;2 data'!$B$8:$AF$8</c:f>
              <c:numCache>
                <c:formatCode>0</c:formatCode>
                <c:ptCount val="31"/>
                <c:pt idx="0">
                  <c:v>100</c:v>
                </c:pt>
                <c:pt idx="1">
                  <c:v>107.90595607901292</c:v>
                </c:pt>
                <c:pt idx="2">
                  <c:v>122.12053062872809</c:v>
                </c:pt>
                <c:pt idx="3">
                  <c:v>142.46766286935983</c:v>
                </c:pt>
                <c:pt idx="4">
                  <c:v>153.42595661239571</c:v>
                </c:pt>
                <c:pt idx="5">
                  <c:v>170.02898131036827</c:v>
                </c:pt>
                <c:pt idx="6">
                  <c:v>181.79351615892722</c:v>
                </c:pt>
                <c:pt idx="7">
                  <c:v>196.97670894944764</c:v>
                </c:pt>
                <c:pt idx="8">
                  <c:v>197.07600884133043</c:v>
                </c:pt>
                <c:pt idx="9">
                  <c:v>195.24550525187868</c:v>
                </c:pt>
                <c:pt idx="10">
                  <c:v>179.49852630588009</c:v>
                </c:pt>
                <c:pt idx="11">
                  <c:v>169.6136421984865</c:v>
                </c:pt>
                <c:pt idx="12">
                  <c:v>173.57330234058298</c:v>
                </c:pt>
                <c:pt idx="13">
                  <c:v>180.78815057765672</c:v>
                </c:pt>
                <c:pt idx="14">
                  <c:v>190.9016947195164</c:v>
                </c:pt>
                <c:pt idx="15">
                  <c:v>186.83462292059133</c:v>
                </c:pt>
                <c:pt idx="16">
                  <c:v>200.79408811502665</c:v>
                </c:pt>
                <c:pt idx="17">
                  <c:v>205.52626477529685</c:v>
                </c:pt>
                <c:pt idx="18">
                  <c:v>206.61836004876153</c:v>
                </c:pt>
                <c:pt idx="19">
                  <c:v>193.38607393313575</c:v>
                </c:pt>
                <c:pt idx="20">
                  <c:v>180.40400346393554</c:v>
                </c:pt>
                <c:pt idx="21">
                  <c:v>178.44050253696855</c:v>
                </c:pt>
                <c:pt idx="22">
                  <c:v>179.64908210345735</c:v>
                </c:pt>
                <c:pt idx="23">
                  <c:v>160.72628967637937</c:v>
                </c:pt>
                <c:pt idx="24">
                  <c:v>160.83660977130953</c:v>
                </c:pt>
                <c:pt idx="25">
                  <c:v>147.97068071888077</c:v>
                </c:pt>
                <c:pt idx="26">
                  <c:v>156.97785697814882</c:v>
                </c:pt>
                <c:pt idx="27">
                  <c:v>146.30575414916936</c:v>
                </c:pt>
                <c:pt idx="28">
                  <c:v>131.35854238818106</c:v>
                </c:pt>
                <c:pt idx="29">
                  <c:v>128.87533738325797</c:v>
                </c:pt>
                <c:pt idx="30">
                  <c:v>78.705618028679467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D19-4DA6-B36F-FB3E0D2455C4}"/>
            </c:ext>
          </c:extLst>
        </c:ser>
        <c:ser>
          <c:idx val="2"/>
          <c:order val="2"/>
          <c:tx>
            <c:strRef>
              <c:f>'Fig1&amp;2 data'!$A$9</c:f>
              <c:strCache>
                <c:ptCount val="1"/>
                <c:pt idx="0">
                  <c:v>Violent Crime 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3446254105522986E-2"/>
                  <c:y val="-2.77068526773887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19-4DA6-B36F-FB3E0D245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'Fig1&amp;2 data'!$B$6:$AF$6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'Fig1&amp;2 data'!$B$9:$AF$9</c:f>
              <c:numCache>
                <c:formatCode>0</c:formatCode>
                <c:ptCount val="31"/>
                <c:pt idx="0">
                  <c:v>100</c:v>
                </c:pt>
                <c:pt idx="1">
                  <c:v>99.972837158766808</c:v>
                </c:pt>
                <c:pt idx="2">
                  <c:v>105.79926660328671</c:v>
                </c:pt>
                <c:pt idx="3">
                  <c:v>109.31685454298521</c:v>
                </c:pt>
                <c:pt idx="4">
                  <c:v>96.102132283036809</c:v>
                </c:pt>
                <c:pt idx="5">
                  <c:v>93.331522477251127</c:v>
                </c:pt>
                <c:pt idx="6">
                  <c:v>87.219883199782714</c:v>
                </c:pt>
                <c:pt idx="7">
                  <c:v>87.491511612114635</c:v>
                </c:pt>
                <c:pt idx="8">
                  <c:v>84.381366290914031</c:v>
                </c:pt>
                <c:pt idx="9">
                  <c:v>74.833627597446693</c:v>
                </c:pt>
                <c:pt idx="10">
                  <c:v>64.661143555615936</c:v>
                </c:pt>
                <c:pt idx="11">
                  <c:v>64.892027706098062</c:v>
                </c:pt>
                <c:pt idx="12">
                  <c:v>65.856308569876404</c:v>
                </c:pt>
                <c:pt idx="13">
                  <c:v>64.253700937118026</c:v>
                </c:pt>
                <c:pt idx="14">
                  <c:v>62.50169767757707</c:v>
                </c:pt>
                <c:pt idx="15">
                  <c:v>62.583186201276661</c:v>
                </c:pt>
                <c:pt idx="16">
                  <c:v>67.975010186065461</c:v>
                </c:pt>
                <c:pt idx="17">
                  <c:v>59.98913486350672</c:v>
                </c:pt>
                <c:pt idx="18">
                  <c:v>62.99062881977455</c:v>
                </c:pt>
                <c:pt idx="19">
                  <c:v>62.82765177237539</c:v>
                </c:pt>
                <c:pt idx="20">
                  <c:v>63.68328127122097</c:v>
                </c:pt>
                <c:pt idx="21">
                  <c:v>58.033410294716838</c:v>
                </c:pt>
                <c:pt idx="22">
                  <c:v>55.276381909547744</c:v>
                </c:pt>
                <c:pt idx="23">
                  <c:v>55.194893385848168</c:v>
                </c:pt>
                <c:pt idx="24">
                  <c:v>53.660192856172763</c:v>
                </c:pt>
                <c:pt idx="25">
                  <c:v>52.95395898410974</c:v>
                </c:pt>
                <c:pt idx="26">
                  <c:v>51.704468287382866</c:v>
                </c:pt>
                <c:pt idx="27">
                  <c:v>48.118973244601385</c:v>
                </c:pt>
                <c:pt idx="28">
                  <c:v>46.217574358277879</c:v>
                </c:pt>
                <c:pt idx="29">
                  <c:v>44.492733939970122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D19-4DA6-B36F-FB3E0D2455C4}"/>
            </c:ext>
          </c:extLst>
        </c:ser>
        <c:ser>
          <c:idx val="3"/>
          <c:order val="3"/>
          <c:tx>
            <c:strRef>
              <c:f>'Fig1&amp;2 data'!$A$10</c:f>
              <c:strCache>
                <c:ptCount val="1"/>
                <c:pt idx="0">
                  <c:v>Property Crime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2003928365373786E-2"/>
                  <c:y val="-2.42489855284154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19-4DA6-B36F-FB3E0D2455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'Fig1&amp;2 data'!$B$6:$AF$6</c:f>
              <c:numCache>
                <c:formatCode>General</c:formatCode>
                <c:ptCount val="3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</c:numCache>
            </c:numRef>
          </c:cat>
          <c:val>
            <c:numRef>
              <c:f>'Fig1&amp;2 data'!$B$10:$AF$10</c:f>
              <c:numCache>
                <c:formatCode>0</c:formatCode>
                <c:ptCount val="31"/>
                <c:pt idx="0">
                  <c:v>100</c:v>
                </c:pt>
                <c:pt idx="1">
                  <c:v>100.5414885454346</c:v>
                </c:pt>
                <c:pt idx="2">
                  <c:v>92.596733530636854</c:v>
                </c:pt>
                <c:pt idx="3">
                  <c:v>89.641565274580728</c:v>
                </c:pt>
                <c:pt idx="4">
                  <c:v>81.845884029376307</c:v>
                </c:pt>
                <c:pt idx="5">
                  <c:v>80.113997588512547</c:v>
                </c:pt>
                <c:pt idx="6">
                  <c:v>70.040556834374655</c:v>
                </c:pt>
                <c:pt idx="7">
                  <c:v>66.447440534911763</c:v>
                </c:pt>
                <c:pt idx="8">
                  <c:v>61.703387043735617</c:v>
                </c:pt>
                <c:pt idx="9">
                  <c:v>59.443165625342544</c:v>
                </c:pt>
                <c:pt idx="10">
                  <c:v>55.902663597500826</c:v>
                </c:pt>
                <c:pt idx="11">
                  <c:v>57.2202126493478</c:v>
                </c:pt>
                <c:pt idx="12">
                  <c:v>57.266250137016328</c:v>
                </c:pt>
                <c:pt idx="13">
                  <c:v>56.183273046147107</c:v>
                </c:pt>
                <c:pt idx="14">
                  <c:v>54.109393839745692</c:v>
                </c:pt>
                <c:pt idx="15">
                  <c:v>51.702290913076844</c:v>
                </c:pt>
                <c:pt idx="16">
                  <c:v>52.427929409185566</c:v>
                </c:pt>
                <c:pt idx="17">
                  <c:v>52.596733530636854</c:v>
                </c:pt>
                <c:pt idx="18">
                  <c:v>52.6033103145895</c:v>
                </c:pt>
                <c:pt idx="19">
                  <c:v>50.928422667982019</c:v>
                </c:pt>
                <c:pt idx="20">
                  <c:v>51.667214731996062</c:v>
                </c:pt>
                <c:pt idx="21">
                  <c:v>49.382878439109938</c:v>
                </c:pt>
                <c:pt idx="22">
                  <c:v>47.282692096897954</c:v>
                </c:pt>
                <c:pt idx="23">
                  <c:v>44.8580510796887</c:v>
                </c:pt>
                <c:pt idx="24">
                  <c:v>40.723446234791183</c:v>
                </c:pt>
                <c:pt idx="25">
                  <c:v>37.014140085498191</c:v>
                </c:pt>
                <c:pt idx="26">
                  <c:v>34.192699769812563</c:v>
                </c:pt>
                <c:pt idx="27">
                  <c:v>31.29672256933026</c:v>
                </c:pt>
                <c:pt idx="28">
                  <c:v>27.92064014030472</c:v>
                </c:pt>
                <c:pt idx="29">
                  <c:v>25.864299024443717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D19-4DA6-B36F-FB3E0D245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7492239"/>
        <c:axId val="627492655"/>
      </c:lineChart>
      <c:catAx>
        <c:axId val="627492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492655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627492655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492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02537382133158"/>
          <c:y val="0.11015308524584477"/>
          <c:w val="0.64776746756730685"/>
          <c:h val="9.935878617597794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27047286196498E-2"/>
          <c:y val="9.7996969971337097E-2"/>
          <c:w val="0.94542412660335096"/>
          <c:h val="0.74522335559180175"/>
        </c:manualLayout>
      </c:layout>
      <c:lineChart>
        <c:grouping val="standard"/>
        <c:varyColors val="0"/>
        <c:ser>
          <c:idx val="0"/>
          <c:order val="0"/>
          <c:tx>
            <c:strRef>
              <c:f>'Fig3-Fig5 data'!$A$36</c:f>
              <c:strCache>
                <c:ptCount val="1"/>
                <c:pt idx="0">
                  <c:v>Sheriffs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522026322289887E-2"/>
                  <c:y val="-2.6271280970793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0-4DAF-AFC9-C17FDBE396DC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0-4DAF-AFC9-C17FDBE396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'Fig3-Fig5 data'!$B$35:$L$35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'Fig3-Fig5 data'!$B$36:$L$36</c:f>
              <c:numCache>
                <c:formatCode>0.0</c:formatCode>
                <c:ptCount val="11"/>
                <c:pt idx="0">
                  <c:v>1.7129173122975068</c:v>
                </c:pt>
                <c:pt idx="1">
                  <c:v>1.6860306178239475</c:v>
                </c:pt>
                <c:pt idx="2">
                  <c:v>1.5359116022099448</c:v>
                </c:pt>
                <c:pt idx="3">
                  <c:v>1.4767487814517191</c:v>
                </c:pt>
                <c:pt idx="4">
                  <c:v>1.3667897652334475</c:v>
                </c:pt>
                <c:pt idx="5">
                  <c:v>1.4750200374031526</c:v>
                </c:pt>
                <c:pt idx="6">
                  <c:v>1.3783639754862775</c:v>
                </c:pt>
                <c:pt idx="7">
                  <c:v>1.2194451714210939</c:v>
                </c:pt>
                <c:pt idx="8">
                  <c:v>1.1740189792254425</c:v>
                </c:pt>
                <c:pt idx="9">
                  <c:v>0.76491516146688565</c:v>
                </c:pt>
                <c:pt idx="10">
                  <c:v>0.99917844232665132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90-4DAF-AFC9-C17FDBE396DC}"/>
            </c:ext>
          </c:extLst>
        </c:ser>
        <c:ser>
          <c:idx val="1"/>
          <c:order val="1"/>
          <c:tx>
            <c:strRef>
              <c:f>'Fig3-Fig5 data'!$A$37</c:f>
              <c:strCache>
                <c:ptCount val="1"/>
                <c:pt idx="0">
                  <c:v>DOC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398292565756632E-2"/>
                  <c:y val="-2.0208677669840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0-4DAF-AFC9-C17FDBE396DC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90-4DAF-AFC9-C17FDBE396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'Fig3-Fig5 data'!$B$35:$L$35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'Fig3-Fig5 data'!$B$37:$L$37</c:f>
              <c:numCache>
                <c:formatCode>0.0</c:formatCode>
                <c:ptCount val="11"/>
                <c:pt idx="0">
                  <c:v>2.1577386468952735</c:v>
                </c:pt>
                <c:pt idx="1">
                  <c:v>2.1488738326313861</c:v>
                </c:pt>
                <c:pt idx="2">
                  <c:v>1.9145719810159958</c:v>
                </c:pt>
                <c:pt idx="3">
                  <c:v>1.8547023599859105</c:v>
                </c:pt>
                <c:pt idx="4">
                  <c:v>1.8745163073521283</c:v>
                </c:pt>
                <c:pt idx="5">
                  <c:v>1.7383958410694393</c:v>
                </c:pt>
                <c:pt idx="6">
                  <c:v>1.8264264264264265</c:v>
                </c:pt>
                <c:pt idx="7">
                  <c:v>1.7329770387965162</c:v>
                </c:pt>
                <c:pt idx="8">
                  <c:v>1.4291588785046729</c:v>
                </c:pt>
                <c:pt idx="9">
                  <c:v>1.3312360462756241</c:v>
                </c:pt>
                <c:pt idx="10">
                  <c:v>1.3302895322939867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490-4DAF-AFC9-C17FDBE39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9433375"/>
        <c:axId val="759428383"/>
      </c:lineChart>
      <c:catAx>
        <c:axId val="759433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428383"/>
        <c:crosses val="autoZero"/>
        <c:auto val="1"/>
        <c:lblAlgn val="ctr"/>
        <c:lblOffset val="100"/>
        <c:noMultiLvlLbl val="0"/>
      </c:catAx>
      <c:valAx>
        <c:axId val="75942838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759433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020515460653924E-2"/>
          <c:y val="0.39803377522444761"/>
          <c:w val="0.18176438414913546"/>
          <c:h val="8.66449441946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27047286196498E-2"/>
          <c:y val="9.7996969971337097E-2"/>
          <c:w val="0.94542412660335096"/>
          <c:h val="0.75128560197390548"/>
        </c:manualLayout>
      </c:layout>
      <c:lineChart>
        <c:grouping val="standard"/>
        <c:varyColors val="0"/>
        <c:ser>
          <c:idx val="0"/>
          <c:order val="0"/>
          <c:tx>
            <c:strRef>
              <c:f>'Fig3-Fig5 data'!$A$31</c:f>
              <c:strCache>
                <c:ptCount val="1"/>
                <c:pt idx="0">
                  <c:v>Sheriffs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522010858705266E-2"/>
                  <c:y val="-1.41468326990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8C-4C08-AB13-16D98F0435DA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8C-4C08-AB13-16D98F043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'Fig3-Fig5 data'!$B$30:$L$30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'Fig3-Fig5 data'!$B$31:$L$31</c:f>
              <c:numCache>
                <c:formatCode>0.0</c:formatCode>
                <c:ptCount val="11"/>
                <c:pt idx="0">
                  <c:v>2.9315332690453229</c:v>
                </c:pt>
                <c:pt idx="1">
                  <c:v>2.8467574428802216</c:v>
                </c:pt>
                <c:pt idx="2">
                  <c:v>2.5657591139824643</c:v>
                </c:pt>
                <c:pt idx="3">
                  <c:v>2.4949922101046074</c:v>
                </c:pt>
                <c:pt idx="4">
                  <c:v>2.2611826314641066</c:v>
                </c:pt>
                <c:pt idx="5">
                  <c:v>2.407762756214566</c:v>
                </c:pt>
                <c:pt idx="6">
                  <c:v>2.2540305010893245</c:v>
                </c:pt>
                <c:pt idx="7">
                  <c:v>1.9844548551959114</c:v>
                </c:pt>
                <c:pt idx="8">
                  <c:v>1.9072916666666666</c:v>
                </c:pt>
                <c:pt idx="9">
                  <c:v>1.2422222222222221</c:v>
                </c:pt>
                <c:pt idx="10">
                  <c:v>1.5449695121951219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8C-4C08-AB13-16D98F0435DA}"/>
            </c:ext>
          </c:extLst>
        </c:ser>
        <c:ser>
          <c:idx val="1"/>
          <c:order val="1"/>
          <c:tx>
            <c:strRef>
              <c:f>'Fig3-Fig5 data'!$A$32</c:f>
              <c:strCache>
                <c:ptCount val="1"/>
                <c:pt idx="0">
                  <c:v>DOC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695430425838898E-2"/>
                  <c:y val="-1.0104857768721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8C-4C08-AB13-16D98F0435DA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8C-4C08-AB13-16D98F043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'Fig3-Fig5 data'!$B$30:$L$30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'Fig3-Fig5 data'!$B$32:$L$32</c:f>
              <c:numCache>
                <c:formatCode>0.0</c:formatCode>
                <c:ptCount val="11"/>
                <c:pt idx="0">
                  <c:v>2.7922763252578555</c:v>
                </c:pt>
                <c:pt idx="1">
                  <c:v>2.7967111534795044</c:v>
                </c:pt>
                <c:pt idx="2">
                  <c:v>2.4603569008357806</c:v>
                </c:pt>
                <c:pt idx="3">
                  <c:v>2.3879818594104307</c:v>
                </c:pt>
                <c:pt idx="4">
                  <c:v>2.4181126693605894</c:v>
                </c:pt>
                <c:pt idx="5">
                  <c:v>2.3192965073074063</c:v>
                </c:pt>
                <c:pt idx="6">
                  <c:v>2.3838515808727463</c:v>
                </c:pt>
                <c:pt idx="7">
                  <c:v>2.3204346673734428</c:v>
                </c:pt>
                <c:pt idx="8">
                  <c:v>2.010518012095714</c:v>
                </c:pt>
                <c:pt idx="9">
                  <c:v>1.8234639977759244</c:v>
                </c:pt>
                <c:pt idx="10">
                  <c:v>1.79585087191822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8C-4C08-AB13-16D98F043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9433375"/>
        <c:axId val="759428383"/>
      </c:lineChart>
      <c:catAx>
        <c:axId val="759433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9428383"/>
        <c:crosses val="autoZero"/>
        <c:auto val="1"/>
        <c:lblAlgn val="ctr"/>
        <c:lblOffset val="100"/>
        <c:noMultiLvlLbl val="0"/>
      </c:catAx>
      <c:valAx>
        <c:axId val="759428383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759433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020515460653924E-2"/>
          <c:y val="0.39803377522444761"/>
          <c:w val="0.18176438414913546"/>
          <c:h val="8.66449441946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17089685587809E-2"/>
          <c:y val="0.14704852262631976"/>
          <c:w val="0.94064255927506368"/>
          <c:h val="0.69427136810580581"/>
        </c:manualLayout>
      </c:layout>
      <c:lineChart>
        <c:grouping val="standard"/>
        <c:varyColors val="0"/>
        <c:ser>
          <c:idx val="2"/>
          <c:order val="0"/>
          <c:tx>
            <c:strRef>
              <c:f>Figxdata!$A$23</c:f>
              <c:strCache>
                <c:ptCount val="1"/>
                <c:pt idx="0">
                  <c:v>Bristol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Figxdata!$B$23:$L$23</c:f>
              <c:numCache>
                <c:formatCode>0.0</c:formatCode>
                <c:ptCount val="11"/>
                <c:pt idx="0">
                  <c:v>3.3793103448275863</c:v>
                </c:pt>
                <c:pt idx="1">
                  <c:v>3.4363207547169812</c:v>
                </c:pt>
                <c:pt idx="2">
                  <c:v>3.0047058823529413</c:v>
                </c:pt>
                <c:pt idx="3">
                  <c:v>2.6884531590413943</c:v>
                </c:pt>
                <c:pt idx="4">
                  <c:v>2.5826086956521741</c:v>
                </c:pt>
                <c:pt idx="5">
                  <c:v>3.0285087719298245</c:v>
                </c:pt>
                <c:pt idx="6">
                  <c:v>2.865296803652968</c:v>
                </c:pt>
                <c:pt idx="7">
                  <c:v>2.4066666666666667</c:v>
                </c:pt>
                <c:pt idx="8">
                  <c:v>2.4356659142212189</c:v>
                </c:pt>
                <c:pt idx="9">
                  <c:v>1.4426229508196722</c:v>
                </c:pt>
                <c:pt idx="10">
                  <c:v>1.825268817204301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D8-49C3-8A00-743B2AC4A9C4}"/>
            </c:ext>
          </c:extLst>
        </c:ser>
        <c:ser>
          <c:idx val="4"/>
          <c:order val="1"/>
          <c:tx>
            <c:strRef>
              <c:f>Figxdata!$A$24</c:f>
              <c:strCache>
                <c:ptCount val="1"/>
                <c:pt idx="0">
                  <c:v>Essex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Figxdata!$B$24:$L$24</c:f>
              <c:numCache>
                <c:formatCode>0.0</c:formatCode>
                <c:ptCount val="11"/>
                <c:pt idx="0">
                  <c:v>3.4086956521739129</c:v>
                </c:pt>
                <c:pt idx="1">
                  <c:v>3.3269639065817409</c:v>
                </c:pt>
                <c:pt idx="2">
                  <c:v>3.1146881287726358</c:v>
                </c:pt>
                <c:pt idx="3">
                  <c:v>3.459016393442623</c:v>
                </c:pt>
                <c:pt idx="4">
                  <c:v>2.8614800759013281</c:v>
                </c:pt>
                <c:pt idx="5">
                  <c:v>2.9761904761904763</c:v>
                </c:pt>
                <c:pt idx="6">
                  <c:v>2.9940239043824701</c:v>
                </c:pt>
                <c:pt idx="7">
                  <c:v>2.8685714285714288</c:v>
                </c:pt>
                <c:pt idx="8">
                  <c:v>2.671669793621013</c:v>
                </c:pt>
                <c:pt idx="9">
                  <c:v>1.8776699029126214</c:v>
                </c:pt>
                <c:pt idx="10">
                  <c:v>2.2212389380530975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D8-49C3-8A00-743B2AC4A9C4}"/>
            </c:ext>
          </c:extLst>
        </c:ser>
        <c:ser>
          <c:idx val="6"/>
          <c:order val="2"/>
          <c:tx>
            <c:strRef>
              <c:f>Figxdata!$A$25</c:f>
              <c:strCache>
                <c:ptCount val="1"/>
                <c:pt idx="0">
                  <c:v>Hampden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Figxdata!$B$25:$L$25</c:f>
              <c:numCache>
                <c:formatCode>0.0</c:formatCode>
                <c:ptCount val="11"/>
                <c:pt idx="0">
                  <c:v>2.5107794361525704</c:v>
                </c:pt>
                <c:pt idx="1">
                  <c:v>2.426127527216174</c:v>
                </c:pt>
                <c:pt idx="2">
                  <c:v>2.2908496732026142</c:v>
                </c:pt>
                <c:pt idx="3">
                  <c:v>2.0667678300455234</c:v>
                </c:pt>
                <c:pt idx="4">
                  <c:v>2.2321144674085849</c:v>
                </c:pt>
                <c:pt idx="5">
                  <c:v>2.3075709779179809</c:v>
                </c:pt>
                <c:pt idx="6">
                  <c:v>1.9344262295081966</c:v>
                </c:pt>
                <c:pt idx="7">
                  <c:v>1.7639097744360903</c:v>
                </c:pt>
                <c:pt idx="8">
                  <c:v>1.5063649222065063</c:v>
                </c:pt>
                <c:pt idx="9">
                  <c:v>0.87763713080168781</c:v>
                </c:pt>
                <c:pt idx="10">
                  <c:v>1.314625850340136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D8-49C3-8A00-743B2AC4A9C4}"/>
            </c:ext>
          </c:extLst>
        </c:ser>
        <c:ser>
          <c:idx val="8"/>
          <c:order val="3"/>
          <c:tx>
            <c:strRef>
              <c:f>Figxdata!$A$26</c:f>
              <c:strCache>
                <c:ptCount val="1"/>
                <c:pt idx="0">
                  <c:v>Middlesex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D8-49C3-8A00-743B2AC4A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Figxdata!$B$26:$L$26</c:f>
              <c:numCache>
                <c:formatCode>0.0</c:formatCode>
                <c:ptCount val="11"/>
                <c:pt idx="0">
                  <c:v>2.7362385321100917</c:v>
                </c:pt>
                <c:pt idx="1">
                  <c:v>2.5555555555555554</c:v>
                </c:pt>
                <c:pt idx="2">
                  <c:v>2.3569937369519831</c:v>
                </c:pt>
                <c:pt idx="3">
                  <c:v>2.406374501992032</c:v>
                </c:pt>
                <c:pt idx="4">
                  <c:v>2.1032504780114722</c:v>
                </c:pt>
                <c:pt idx="5">
                  <c:v>2.203125</c:v>
                </c:pt>
                <c:pt idx="6">
                  <c:v>1.8972868217054264</c:v>
                </c:pt>
                <c:pt idx="7">
                  <c:v>1.564870259481038</c:v>
                </c:pt>
                <c:pt idx="8">
                  <c:v>1.422429906542056</c:v>
                </c:pt>
                <c:pt idx="9">
                  <c:v>1.1620469083155651</c:v>
                </c:pt>
                <c:pt idx="10">
                  <c:v>1.2923433874709978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D8-49C3-8A00-743B2AC4A9C4}"/>
            </c:ext>
          </c:extLst>
        </c:ser>
        <c:ser>
          <c:idx val="11"/>
          <c:order val="4"/>
          <c:tx>
            <c:strRef>
              <c:f>Figxdata!$A$27</c:f>
              <c:strCache>
                <c:ptCount val="1"/>
                <c:pt idx="0">
                  <c:v>Plymouth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411483518933906E-2"/>
                  <c:y val="-2.2229545436824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D8-49C3-8A00-743B2AC4A9C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D8-49C3-8A00-743B2AC4A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Figxdata!$B$27:$L$27</c:f>
              <c:numCache>
                <c:formatCode>0.0</c:formatCode>
                <c:ptCount val="11"/>
                <c:pt idx="0">
                  <c:v>5.1227436823104693</c:v>
                </c:pt>
                <c:pt idx="1">
                  <c:v>4.6545454545454543</c:v>
                </c:pt>
                <c:pt idx="2">
                  <c:v>3.8541666666666665</c:v>
                </c:pt>
                <c:pt idx="3">
                  <c:v>3.5</c:v>
                </c:pt>
                <c:pt idx="4">
                  <c:v>3.0903426791277258</c:v>
                </c:pt>
                <c:pt idx="5">
                  <c:v>3.1239193083573489</c:v>
                </c:pt>
                <c:pt idx="6">
                  <c:v>2.7534626038781163</c:v>
                </c:pt>
                <c:pt idx="7">
                  <c:v>2.5621621621621622</c:v>
                </c:pt>
                <c:pt idx="8">
                  <c:v>2.7544303797468355</c:v>
                </c:pt>
                <c:pt idx="9">
                  <c:v>1.6043956043956045</c:v>
                </c:pt>
                <c:pt idx="10">
                  <c:v>1.819571865443425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D8-49C3-8A00-743B2AC4A9C4}"/>
            </c:ext>
          </c:extLst>
        </c:ser>
        <c:ser>
          <c:idx val="12"/>
          <c:order val="5"/>
          <c:tx>
            <c:strRef>
              <c:f>Figxdata!$A$28</c:f>
              <c:strCache>
                <c:ptCount val="1"/>
                <c:pt idx="0">
                  <c:v>Suffolk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074960319230033E-2"/>
                  <c:y val="3.2333884271745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D8-49C3-8A00-743B2AC4A9C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D8-49C3-8A00-743B2AC4A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Figxdata!$B$28:$L$28</c:f>
              <c:numCache>
                <c:formatCode>0.0</c:formatCode>
                <c:ptCount val="11"/>
                <c:pt idx="0">
                  <c:v>2.551266586248492</c:v>
                </c:pt>
                <c:pt idx="1">
                  <c:v>2.4032444959443802</c:v>
                </c:pt>
                <c:pt idx="2">
                  <c:v>2.0781796966161026</c:v>
                </c:pt>
                <c:pt idx="3">
                  <c:v>2.1251518833535843</c:v>
                </c:pt>
                <c:pt idx="4">
                  <c:v>1.7066974595842956</c:v>
                </c:pt>
                <c:pt idx="5">
                  <c:v>1.9593787335722819</c:v>
                </c:pt>
                <c:pt idx="6">
                  <c:v>2.1230012300123002</c:v>
                </c:pt>
                <c:pt idx="7">
                  <c:v>1.7332563510392609</c:v>
                </c:pt>
                <c:pt idx="8">
                  <c:v>1.6678529062870699</c:v>
                </c:pt>
                <c:pt idx="9">
                  <c:v>1.1028277634961439</c:v>
                </c:pt>
                <c:pt idx="10">
                  <c:v>0.84773060029282576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3D8-49C3-8A00-743B2AC4A9C4}"/>
            </c:ext>
          </c:extLst>
        </c:ser>
        <c:ser>
          <c:idx val="13"/>
          <c:order val="6"/>
          <c:tx>
            <c:strRef>
              <c:f>Figxdata!$A$29</c:f>
              <c:strCache>
                <c:ptCount val="1"/>
                <c:pt idx="0">
                  <c:v>Worcester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542264959170817E-2"/>
                  <c:y val="-2.6271280970793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D8-49C3-8A00-743B2AC4A9C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D8-49C3-8A00-743B2AC4A9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Figxdata!$B$22:$L$22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Figxdata!$B$29:$L$29</c:f>
              <c:numCache>
                <c:formatCode>0.0</c:formatCode>
                <c:ptCount val="11"/>
                <c:pt idx="0">
                  <c:v>3.3866279069767442</c:v>
                </c:pt>
                <c:pt idx="1">
                  <c:v>3.2181818181818183</c:v>
                </c:pt>
                <c:pt idx="2">
                  <c:v>3.154471544715447</c:v>
                </c:pt>
                <c:pt idx="3">
                  <c:v>2.8391959798994977</c:v>
                </c:pt>
                <c:pt idx="4">
                  <c:v>2.621359223300971</c:v>
                </c:pt>
                <c:pt idx="5">
                  <c:v>2.6997578692493946</c:v>
                </c:pt>
                <c:pt idx="6">
                  <c:v>2.4416475972540046</c:v>
                </c:pt>
                <c:pt idx="7">
                  <c:v>2.1328671328671329</c:v>
                </c:pt>
                <c:pt idx="8">
                  <c:v>2.0691244239631335</c:v>
                </c:pt>
                <c:pt idx="9">
                  <c:v>1.2302158273381294</c:v>
                </c:pt>
                <c:pt idx="10">
                  <c:v>2.5145888594164458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3D8-49C3-8A00-743B2AC4A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4737664"/>
        <c:axId val="704732672"/>
      </c:lineChart>
      <c:catAx>
        <c:axId val="70473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732672"/>
        <c:crosses val="autoZero"/>
        <c:auto val="1"/>
        <c:lblAlgn val="ctr"/>
        <c:lblOffset val="100"/>
        <c:noMultiLvlLbl val="0"/>
      </c:catAx>
      <c:valAx>
        <c:axId val="70473267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70473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64708134621388036"/>
          <c:y val="0.19955496354561408"/>
          <c:w val="0.28486263833389991"/>
          <c:h val="0.23309198019422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2037965628858E-2"/>
          <c:y val="8.6892198143488752E-2"/>
          <c:w val="0.96775924068742281"/>
          <c:h val="0.73826975214322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Sheet2!$R$4</c:f>
              <c:strCache>
                <c:ptCount val="1"/>
                <c:pt idx="0">
                  <c:v>Security &amp; Supervision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Sheet2!$Q$5:$Q$16</c:f>
              <c:strCache>
                <c:ptCount val="12"/>
                <c:pt idx="0">
                  <c:v>Essex</c:v>
                </c:pt>
                <c:pt idx="1">
                  <c:v>Norfolk</c:v>
                </c:pt>
                <c:pt idx="2">
                  <c:v>Plymouth</c:v>
                </c:pt>
                <c:pt idx="3">
                  <c:v>Bristol</c:v>
                </c:pt>
                <c:pt idx="4">
                  <c:v>Worcester</c:v>
                </c:pt>
                <c:pt idx="5">
                  <c:v>Middlesex</c:v>
                </c:pt>
                <c:pt idx="6">
                  <c:v>Suffolk</c:v>
                </c:pt>
                <c:pt idx="7">
                  <c:v>Hampshire</c:v>
                </c:pt>
                <c:pt idx="8">
                  <c:v>Franklin</c:v>
                </c:pt>
                <c:pt idx="9">
                  <c:v>Berkshire</c:v>
                </c:pt>
                <c:pt idx="10">
                  <c:v>Hampden</c:v>
                </c:pt>
                <c:pt idx="11">
                  <c:v>Barnstable</c:v>
                </c:pt>
              </c:strCache>
            </c:strRef>
          </c:cat>
          <c:val>
            <c:numRef>
              <c:f>Sheet2!$R$5:$R$16</c:f>
              <c:numCache>
                <c:formatCode>0</c:formatCode>
                <c:ptCount val="12"/>
                <c:pt idx="0">
                  <c:v>2.1393805309734515</c:v>
                </c:pt>
                <c:pt idx="1">
                  <c:v>1.8869047619047619</c:v>
                </c:pt>
                <c:pt idx="2">
                  <c:v>1.7859327217125383</c:v>
                </c:pt>
                <c:pt idx="3">
                  <c:v>1.6559139784946237</c:v>
                </c:pt>
                <c:pt idx="4">
                  <c:v>1.3607427055702919</c:v>
                </c:pt>
                <c:pt idx="5">
                  <c:v>1.2645011600928073</c:v>
                </c:pt>
                <c:pt idx="6">
                  <c:v>1.2562225475841875</c:v>
                </c:pt>
                <c:pt idx="7">
                  <c:v>1.17</c:v>
                </c:pt>
                <c:pt idx="8">
                  <c:v>1.1596638655462186</c:v>
                </c:pt>
                <c:pt idx="9">
                  <c:v>1.1068702290076335</c:v>
                </c:pt>
                <c:pt idx="10">
                  <c:v>1.0612244897959184</c:v>
                </c:pt>
                <c:pt idx="11">
                  <c:v>0.9349112426035503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E-4542-B7C1-B255A67E0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760559"/>
        <c:axId val="1619765135"/>
      </c:barChart>
      <c:catAx>
        <c:axId val="161976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765135"/>
        <c:crosses val="autoZero"/>
        <c:auto val="1"/>
        <c:lblAlgn val="ctr"/>
        <c:lblOffset val="100"/>
        <c:noMultiLvlLbl val="0"/>
      </c:catAx>
      <c:valAx>
        <c:axId val="1619765135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1976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2037965628858E-2"/>
          <c:y val="8.6892198143488752E-2"/>
          <c:w val="0.96775924068742281"/>
          <c:h val="0.70593777143867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Sheet2!$O$4</c:f>
              <c:strCache>
                <c:ptCount val="1"/>
                <c:pt idx="0">
                  <c:v>Administration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Sheet2!$N$5:$N$17</c:f>
              <c:strCache>
                <c:ptCount val="13"/>
                <c:pt idx="0">
                  <c:v>Plymouth</c:v>
                </c:pt>
                <c:pt idx="1">
                  <c:v>Essex</c:v>
                </c:pt>
                <c:pt idx="2">
                  <c:v>Bristol</c:v>
                </c:pt>
                <c:pt idx="3">
                  <c:v>Middlesex</c:v>
                </c:pt>
                <c:pt idx="4">
                  <c:v>Suffolk</c:v>
                </c:pt>
                <c:pt idx="5">
                  <c:v>Norfolk</c:v>
                </c:pt>
                <c:pt idx="6">
                  <c:v>Berkshire</c:v>
                </c:pt>
                <c:pt idx="7">
                  <c:v>Worcester</c:v>
                </c:pt>
                <c:pt idx="8">
                  <c:v>Franklin</c:v>
                </c:pt>
                <c:pt idx="9">
                  <c:v>Hampden</c:v>
                </c:pt>
                <c:pt idx="10">
                  <c:v>Hampshire</c:v>
                </c:pt>
                <c:pt idx="11">
                  <c:v>Barnstable</c:v>
                </c:pt>
                <c:pt idx="12">
                  <c:v>Dukes</c:v>
                </c:pt>
              </c:strCache>
            </c:strRef>
          </c:cat>
          <c:val>
            <c:numRef>
              <c:f>Sheet2!$O$5:$O$17</c:f>
              <c:numCache>
                <c:formatCode>0</c:formatCode>
                <c:ptCount val="13"/>
                <c:pt idx="0">
                  <c:v>11.018867924528301</c:v>
                </c:pt>
                <c:pt idx="1">
                  <c:v>10.744444444444444</c:v>
                </c:pt>
                <c:pt idx="2">
                  <c:v>9.1940298507462686</c:v>
                </c:pt>
                <c:pt idx="3">
                  <c:v>7.1710526315789478</c:v>
                </c:pt>
                <c:pt idx="4">
                  <c:v>6.5496183206106871</c:v>
                </c:pt>
                <c:pt idx="5">
                  <c:v>6.34</c:v>
                </c:pt>
                <c:pt idx="6">
                  <c:v>5.1785714285714288</c:v>
                </c:pt>
                <c:pt idx="7">
                  <c:v>4.8857142857142861</c:v>
                </c:pt>
                <c:pt idx="8">
                  <c:v>4.0588235294117645</c:v>
                </c:pt>
                <c:pt idx="9">
                  <c:v>4.0519480519480515</c:v>
                </c:pt>
                <c:pt idx="10">
                  <c:v>3.774193548387097</c:v>
                </c:pt>
                <c:pt idx="11">
                  <c:v>2.1944444444444446</c:v>
                </c:pt>
                <c:pt idx="12">
                  <c:v>0.53333333333333333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B-439C-98A6-5FDD0EEED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760559"/>
        <c:axId val="1619765135"/>
      </c:barChart>
      <c:catAx>
        <c:axId val="161976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765135"/>
        <c:crosses val="autoZero"/>
        <c:auto val="1"/>
        <c:lblAlgn val="ctr"/>
        <c:lblOffset val="100"/>
        <c:noMultiLvlLbl val="0"/>
      </c:catAx>
      <c:valAx>
        <c:axId val="1619765135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1976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2037965628858E-2"/>
          <c:y val="8.6892198143488752E-2"/>
          <c:w val="0.96775924068742281"/>
          <c:h val="0.70997926902674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Sheet2!$F$4</c:f>
              <c:strCache>
                <c:ptCount val="1"/>
                <c:pt idx="0">
                  <c:v>Program Services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Sheet2!$E$5:$E$16</c:f>
              <c:strCache>
                <c:ptCount val="12"/>
                <c:pt idx="0">
                  <c:v>Essex</c:v>
                </c:pt>
                <c:pt idx="1">
                  <c:v>Middlesex</c:v>
                </c:pt>
                <c:pt idx="2">
                  <c:v>Plymouth</c:v>
                </c:pt>
                <c:pt idx="3">
                  <c:v>Barnstable</c:v>
                </c:pt>
                <c:pt idx="4">
                  <c:v>Berkshire</c:v>
                </c:pt>
                <c:pt idx="5">
                  <c:v>Bristol</c:v>
                </c:pt>
                <c:pt idx="6">
                  <c:v>Norfolk</c:v>
                </c:pt>
                <c:pt idx="7">
                  <c:v>Suffolk</c:v>
                </c:pt>
                <c:pt idx="8">
                  <c:v>Worcester</c:v>
                </c:pt>
                <c:pt idx="9">
                  <c:v>Hampden</c:v>
                </c:pt>
                <c:pt idx="10">
                  <c:v>Hampshire</c:v>
                </c:pt>
                <c:pt idx="11">
                  <c:v>Franklin</c:v>
                </c:pt>
              </c:strCache>
            </c:strRef>
          </c:cat>
          <c:val>
            <c:numRef>
              <c:f>Sheet2!$F$5:$F$16</c:f>
              <c:numCache>
                <c:formatCode>0</c:formatCode>
                <c:ptCount val="12"/>
                <c:pt idx="0">
                  <c:v>241.75</c:v>
                </c:pt>
                <c:pt idx="1">
                  <c:v>136.25</c:v>
                </c:pt>
                <c:pt idx="2">
                  <c:v>58.4</c:v>
                </c:pt>
                <c:pt idx="3">
                  <c:v>52.666666666666664</c:v>
                </c:pt>
                <c:pt idx="4">
                  <c:v>48.333333333333336</c:v>
                </c:pt>
                <c:pt idx="5">
                  <c:v>47.384615384615387</c:v>
                </c:pt>
                <c:pt idx="6">
                  <c:v>39.625</c:v>
                </c:pt>
                <c:pt idx="7">
                  <c:v>24.514285714285716</c:v>
                </c:pt>
                <c:pt idx="8">
                  <c:v>23.318181818181817</c:v>
                </c:pt>
                <c:pt idx="9">
                  <c:v>16.864864864864863</c:v>
                </c:pt>
                <c:pt idx="10">
                  <c:v>14.625</c:v>
                </c:pt>
                <c:pt idx="1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6-495B-8BDF-C786AC74D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760559"/>
        <c:axId val="1619765135"/>
      </c:barChart>
      <c:catAx>
        <c:axId val="161976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765135"/>
        <c:crosses val="autoZero"/>
        <c:auto val="1"/>
        <c:lblAlgn val="ctr"/>
        <c:lblOffset val="100"/>
        <c:noMultiLvlLbl val="0"/>
      </c:catAx>
      <c:valAx>
        <c:axId val="1619765135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1976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2037965628858E-2"/>
          <c:y val="8.6892198143488752E-2"/>
          <c:w val="0.96775924068742281"/>
          <c:h val="0.73018675696708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Sheet2!$I$4</c:f>
              <c:strCache>
                <c:ptCount val="1"/>
                <c:pt idx="0">
                  <c:v>Health Services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Sheet2!$H$5:$H$15</c:f>
              <c:strCache>
                <c:ptCount val="11"/>
                <c:pt idx="0">
                  <c:v>Suffolk</c:v>
                </c:pt>
                <c:pt idx="1">
                  <c:v>Worcester</c:v>
                </c:pt>
                <c:pt idx="2">
                  <c:v>Norfolk</c:v>
                </c:pt>
                <c:pt idx="3">
                  <c:v>Barnstable</c:v>
                </c:pt>
                <c:pt idx="4">
                  <c:v>Plymouth</c:v>
                </c:pt>
                <c:pt idx="5">
                  <c:v>Hampshire</c:v>
                </c:pt>
                <c:pt idx="6">
                  <c:v>Middlesex</c:v>
                </c:pt>
                <c:pt idx="7">
                  <c:v>Dukes</c:v>
                </c:pt>
                <c:pt idx="8">
                  <c:v>Franklin</c:v>
                </c:pt>
                <c:pt idx="9">
                  <c:v>Berkshire</c:v>
                </c:pt>
                <c:pt idx="10">
                  <c:v>Hampden</c:v>
                </c:pt>
              </c:strCache>
            </c:strRef>
          </c:cat>
          <c:val>
            <c:numRef>
              <c:f>Sheet2!$I$5:$I$15</c:f>
              <c:numCache>
                <c:formatCode>0</c:formatCode>
                <c:ptCount val="11"/>
                <c:pt idx="0">
                  <c:v>429</c:v>
                </c:pt>
                <c:pt idx="1">
                  <c:v>256.5</c:v>
                </c:pt>
                <c:pt idx="2">
                  <c:v>93.659090909090907</c:v>
                </c:pt>
                <c:pt idx="3">
                  <c:v>52.666666666666664</c:v>
                </c:pt>
                <c:pt idx="4">
                  <c:v>23.36</c:v>
                </c:pt>
                <c:pt idx="5">
                  <c:v>21.125</c:v>
                </c:pt>
                <c:pt idx="6">
                  <c:v>13.292682926829269</c:v>
                </c:pt>
                <c:pt idx="7">
                  <c:v>8</c:v>
                </c:pt>
                <c:pt idx="8">
                  <c:v>7.666666666666667</c:v>
                </c:pt>
                <c:pt idx="9">
                  <c:v>7.6315789473684212</c:v>
                </c:pt>
                <c:pt idx="10">
                  <c:v>3.3913043478260869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C-4CD5-B249-9C5887DD0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760559"/>
        <c:axId val="1619765135"/>
      </c:barChart>
      <c:catAx>
        <c:axId val="161976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765135"/>
        <c:crosses val="autoZero"/>
        <c:auto val="1"/>
        <c:lblAlgn val="ctr"/>
        <c:lblOffset val="100"/>
        <c:noMultiLvlLbl val="0"/>
      </c:catAx>
      <c:valAx>
        <c:axId val="1619765135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1976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0.91124</cdr:x>
      <cdr:y>0.15339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DB8E31-A93C-4B71-8E8F-7D36168BD27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7849796" cy="9145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DOC</a:t>
          </a:r>
          <a:r>
            <a:rPr lang="en-US" sz="1600" b="1" baseline="0" dirty="0"/>
            <a:t> and County Correctional Populations</a:t>
          </a:r>
          <a:r>
            <a:rPr lang="en-US" sz="1600" b="1" dirty="0"/>
            <a:t>,</a:t>
          </a:r>
          <a:r>
            <a:rPr lang="en-US" sz="1600" b="1" baseline="0" dirty="0"/>
            <a:t> 1990 - 2021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0.62723</cdr:x>
      <cdr:y>0.18758</cdr:y>
    </cdr:from>
    <cdr:to>
      <cdr:x>0.62723</cdr:x>
      <cdr:y>0.88486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6A1195CA-AD5B-4B09-88FF-E6FB7E6C12E9}"/>
            </a:ext>
          </a:extLst>
        </cdr:cNvPr>
        <cdr:cNvCxnSpPr/>
      </cdr:nvCxnSpPr>
      <cdr:spPr>
        <a:xfrm xmlns:a="http://schemas.openxmlformats.org/drawingml/2006/main" flipV="1">
          <a:off x="5438205" y="1180450"/>
          <a:ext cx="0" cy="438801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0.71102</cdr:x>
      <cdr:y>0.18789</cdr:y>
    </cdr:from>
    <cdr:to>
      <cdr:x>0.71102</cdr:x>
      <cdr:y>0.88875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66408544-0586-4F6C-97D9-904AEB361D95}"/>
            </a:ext>
          </a:extLst>
        </cdr:cNvPr>
        <cdr:cNvCxnSpPr/>
      </cdr:nvCxnSpPr>
      <cdr:spPr>
        <a:xfrm xmlns:a="http://schemas.openxmlformats.org/drawingml/2006/main" flipV="1">
          <a:off x="6164710" y="1182404"/>
          <a:ext cx="0" cy="441048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0.88402</cdr:x>
      <cdr:y>0.1882</cdr:y>
    </cdr:from>
    <cdr:to>
      <cdr:x>0.88402</cdr:x>
      <cdr:y>0.88745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28815B92-3DB8-48BA-AE06-D99E99BBBF53}"/>
            </a:ext>
          </a:extLst>
        </cdr:cNvPr>
        <cdr:cNvCxnSpPr/>
      </cdr:nvCxnSpPr>
      <cdr:spPr>
        <a:xfrm xmlns:a="http://schemas.openxmlformats.org/drawingml/2006/main" flipV="1">
          <a:off x="7664612" y="1184358"/>
          <a:ext cx="0" cy="440038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0.57746</cdr:x>
      <cdr:y>0.18629</cdr:y>
    </cdr:from>
    <cdr:to>
      <cdr:x>0.67887</cdr:x>
      <cdr:y>0.24062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79DD72F3-61B0-48D2-9C9C-D8583C72EEF2}"/>
            </a:ext>
          </a:extLst>
        </cdr:cNvPr>
        <cdr:cNvSpPr txBox="1"/>
      </cdr:nvSpPr>
      <cdr:spPr>
        <a:xfrm xmlns:a="http://schemas.openxmlformats.org/drawingml/2006/main">
          <a:off x="5006730" y="1172309"/>
          <a:ext cx="879231" cy="3419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>
              <a:shade val="95000"/>
              <a:satMod val="10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800"/>
            <a:t>Marijuana</a:t>
          </a:r>
          <a:br>
            <a:rPr lang="en-US" sz="800"/>
          </a:br>
          <a:r>
            <a:rPr lang="en-US" sz="800"/>
            <a:t>Decriminalization</a:t>
          </a:r>
        </a:p>
      </cdr:txBody>
    </cdr:sp>
  </cdr:relSizeAnchor>
  <cdr:relSizeAnchor xmlns:cdr="http://schemas.openxmlformats.org/drawingml/2006/chartDrawing">
    <cdr:from>
      <cdr:x>0.68661</cdr:x>
      <cdr:y>0.1866</cdr:y>
    </cdr:from>
    <cdr:to>
      <cdr:x>0.80094</cdr:x>
      <cdr:y>0.24093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5B89C2ED-E7AA-4AAC-84E3-98DF0A12450F}"/>
            </a:ext>
          </a:extLst>
        </cdr:cNvPr>
        <cdr:cNvSpPr txBox="1"/>
      </cdr:nvSpPr>
      <cdr:spPr>
        <a:xfrm xmlns:a="http://schemas.openxmlformats.org/drawingml/2006/main">
          <a:off x="5953044" y="1174262"/>
          <a:ext cx="991251" cy="3419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>
              <a:shade val="95000"/>
              <a:satMod val="10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/>
            <a:t>Drug Mandatory</a:t>
          </a:r>
          <a:br>
            <a:rPr lang="en-US" sz="800"/>
          </a:br>
          <a:r>
            <a:rPr lang="en-US" sz="800"/>
            <a:t>Minimum</a:t>
          </a:r>
          <a:r>
            <a:rPr lang="en-US" sz="800" baseline="0"/>
            <a:t> </a:t>
          </a:r>
          <a:r>
            <a:rPr lang="en-US" sz="800"/>
            <a:t>Reductions</a:t>
          </a:r>
        </a:p>
      </cdr:txBody>
    </cdr:sp>
  </cdr:relSizeAnchor>
  <cdr:relSizeAnchor xmlns:cdr="http://schemas.openxmlformats.org/drawingml/2006/chartDrawing">
    <cdr:from>
      <cdr:x>0.82464</cdr:x>
      <cdr:y>0.18789</cdr:y>
    </cdr:from>
    <cdr:to>
      <cdr:x>0.93897</cdr:x>
      <cdr:y>0.24222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AB9F1FD7-00BA-4804-A2A3-75F1830E1115}"/>
            </a:ext>
          </a:extLst>
        </cdr:cNvPr>
        <cdr:cNvSpPr txBox="1"/>
      </cdr:nvSpPr>
      <cdr:spPr>
        <a:xfrm xmlns:a="http://schemas.openxmlformats.org/drawingml/2006/main">
          <a:off x="7149773" y="1182403"/>
          <a:ext cx="991251" cy="3419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1">
              <a:shade val="95000"/>
              <a:satMod val="105000"/>
            </a:schemeClr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/>
            <a:t>CJ Reform</a:t>
          </a:r>
        </a:p>
      </cdr:txBody>
    </cdr:sp>
  </cdr:relSizeAnchor>
  <cdr:relSizeAnchor xmlns:cdr="http://schemas.openxmlformats.org/drawingml/2006/chartDrawing">
    <cdr:from>
      <cdr:x>0.02088</cdr:x>
      <cdr:y>0.94181</cdr:y>
    </cdr:from>
    <cdr:to>
      <cdr:x>0.97257</cdr:x>
      <cdr:y>1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0C5119B2-5A56-4446-A2BB-C0276A2AEEEE}"/>
            </a:ext>
          </a:extLst>
        </cdr:cNvPr>
        <cdr:cNvSpPr txBox="1"/>
      </cdr:nvSpPr>
      <cdr:spPr>
        <a:xfrm xmlns:a="http://schemas.openxmlformats.org/drawingml/2006/main">
          <a:off x="181056" y="5926798"/>
          <a:ext cx="8251333" cy="366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Quarterly Overcrowding Reports and Weekly Count Sheets</a:t>
          </a:r>
          <a:endParaRPr lang="en-US" sz="9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0.90895</cdr:x>
      <cdr:y>0.1532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27D3ED5-1CB3-4D23-B253-1F7EBAE190CF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7829970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Payroll Spending per Inmate</a:t>
          </a:r>
          <a:r>
            <a:rPr lang="en-US" sz="1600" b="1" baseline="0" dirty="0"/>
            <a:t>, 2019 and 2020</a:t>
          </a:r>
          <a:endParaRPr lang="en-US" sz="1600" b="1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0.90895</cdr:x>
      <cdr:y>0.1532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4C4E3A6-01F1-430E-AC8D-70542EC1823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7829970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Administration Salary Spending per Inmate</a:t>
          </a:r>
          <a:r>
            <a:rPr lang="en-US" sz="1600" b="1" baseline="0"/>
            <a:t>, 2019</a:t>
          </a:r>
          <a:endParaRPr lang="en-US" sz="1600" b="1"/>
        </a:p>
      </cdr:txBody>
    </cdr:sp>
  </cdr:relSizeAnchor>
  <cdr:relSizeAnchor xmlns:cdr="http://schemas.openxmlformats.org/drawingml/2006/chartDrawing">
    <cdr:from>
      <cdr:x>0</cdr:x>
      <cdr:y>0.90625</cdr:y>
    </cdr:from>
    <cdr:to>
      <cdr:x>0.95316</cdr:x>
      <cdr:y>0.96451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55CBB56-BA4D-4F25-B492-9081B36E9B93}"/>
            </a:ext>
          </a:extLst>
        </cdr:cNvPr>
        <cdr:cNvSpPr txBox="1"/>
      </cdr:nvSpPr>
      <cdr:spPr>
        <a:xfrm xmlns:a="http://schemas.openxmlformats.org/drawingml/2006/main">
          <a:off x="0" y="5703019"/>
          <a:ext cx="10576859" cy="366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Source: Massachusetts</a:t>
          </a:r>
          <a:r>
            <a:rPr lang="en-US" sz="800" baseline="0" dirty="0"/>
            <a:t> Department of Correction, Weekly Count Sheets and Massachusetts Office of the Comptroller, CTHRU Payroll</a:t>
          </a:r>
          <a:endParaRPr lang="en-US" sz="8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0.90895</cdr:x>
      <cdr:y>0.1532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4C4E3A6-01F1-430E-AC8D-70542EC1823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7829970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Program Services Salary Spending per Inmate</a:t>
          </a:r>
          <a:r>
            <a:rPr lang="en-US" sz="1600" b="1" baseline="0"/>
            <a:t>, 2019</a:t>
          </a:r>
          <a:endParaRPr lang="en-US" sz="1600" b="1"/>
        </a:p>
      </cdr:txBody>
    </cdr:sp>
  </cdr:relSizeAnchor>
  <cdr:relSizeAnchor xmlns:cdr="http://schemas.openxmlformats.org/drawingml/2006/chartDrawing">
    <cdr:from>
      <cdr:x>0</cdr:x>
      <cdr:y>0.94174</cdr:y>
    </cdr:from>
    <cdr:to>
      <cdr:x>0.95316</cdr:x>
      <cdr:y>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55CBB56-BA4D-4F25-B492-9081B36E9B93}"/>
            </a:ext>
          </a:extLst>
        </cdr:cNvPr>
        <cdr:cNvSpPr txBox="1"/>
      </cdr:nvSpPr>
      <cdr:spPr>
        <a:xfrm xmlns:a="http://schemas.openxmlformats.org/drawingml/2006/main">
          <a:off x="0" y="5926382"/>
          <a:ext cx="10722121" cy="366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Source: Massachusetts</a:t>
          </a:r>
          <a:r>
            <a:rPr lang="en-US" sz="800" baseline="0" dirty="0"/>
            <a:t> Department of Correction, Weekly Count Sheets and Massachusetts Office of the Comptroller, CTHRU Payroll</a:t>
          </a:r>
          <a:endParaRPr lang="en-US" sz="8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0.90895</cdr:x>
      <cdr:y>0.1532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4C4E3A6-01F1-430E-AC8D-70542EC18232}"/>
            </a:ext>
          </a:extLst>
        </cdr:cNvPr>
        <cdr:cNvSpPr txBox="1"/>
      </cdr:nvSpPr>
      <cdr:spPr>
        <a:xfrm xmlns:a="http://schemas.openxmlformats.org/drawingml/2006/main">
          <a:off x="50800" y="50800"/>
          <a:ext cx="7829970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Security &amp; Supervision</a:t>
          </a:r>
          <a:r>
            <a:rPr lang="en-US" sz="1600" b="1" baseline="0"/>
            <a:t> </a:t>
          </a:r>
          <a:r>
            <a:rPr lang="en-US" sz="1600" b="1"/>
            <a:t>Salary Spending per Inmate</a:t>
          </a:r>
          <a:r>
            <a:rPr lang="en-US" sz="1600" b="1" baseline="0"/>
            <a:t>, 2019</a:t>
          </a:r>
          <a:endParaRPr lang="en-US" sz="1600" b="1"/>
        </a:p>
      </cdr:txBody>
    </cdr:sp>
  </cdr:relSizeAnchor>
  <cdr:relSizeAnchor xmlns:cdr="http://schemas.openxmlformats.org/drawingml/2006/chartDrawing">
    <cdr:from>
      <cdr:x>0.00084</cdr:x>
      <cdr:y>0.90625</cdr:y>
    </cdr:from>
    <cdr:to>
      <cdr:x>0.954</cdr:x>
      <cdr:y>0.96451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55CBB56-BA4D-4F25-B492-9081B36E9B93}"/>
            </a:ext>
          </a:extLst>
        </cdr:cNvPr>
        <cdr:cNvSpPr txBox="1"/>
      </cdr:nvSpPr>
      <cdr:spPr>
        <a:xfrm xmlns:a="http://schemas.openxmlformats.org/drawingml/2006/main">
          <a:off x="9525" y="5703019"/>
          <a:ext cx="10858303" cy="3666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Source: Massachusetts</a:t>
          </a:r>
          <a:r>
            <a:rPr lang="en-US" sz="800" baseline="0" dirty="0"/>
            <a:t> Department of Correction, Weekly Count Sheets and Massachusetts Office of the Comptroller, CTHRU Payroll</a:t>
          </a:r>
          <a:endParaRPr lang="en-US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0.00586</cdr:x>
      <cdr:y>0.00807</cdr:y>
    </cdr:from>
    <cdr:to>
      <cdr:x>0.91116</cdr:x>
      <cdr:y>0.15339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7847784" cy="914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Relative Change in</a:t>
          </a:r>
          <a:r>
            <a:rPr lang="en-US" sz="1600" b="1" baseline="0" dirty="0"/>
            <a:t> Incarceration and Crime Rates</a:t>
          </a:r>
          <a:r>
            <a:rPr lang="en-US" sz="1600" b="1" dirty="0"/>
            <a:t>, 1990</a:t>
          </a:r>
          <a:r>
            <a:rPr lang="en-US" sz="1600" b="1" baseline="0" dirty="0"/>
            <a:t> - 2020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0.02564</cdr:x>
      <cdr:y>0.93395</cdr:y>
    </cdr:from>
    <cdr:to>
      <cdr:x>0.97872</cdr:x>
      <cdr:y>0.99222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4720" y="5763705"/>
          <a:ext cx="10954378" cy="359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Source: Massachusetts</a:t>
          </a:r>
          <a:r>
            <a:rPr lang="en-US" sz="1100" baseline="0" dirty="0"/>
            <a:t> Department of Correction and FBI Uniform Crime Reports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0.02272</cdr:x>
      <cdr:y>0.92443</cdr:y>
    </cdr:from>
    <cdr:to>
      <cdr:x>0.97727</cdr:x>
      <cdr:y>0.98277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530" y="5809855"/>
          <a:ext cx="10901413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Weekly Count Sheets and Massachusetts Office of the Comptroller, CTHRU Payroll</a:t>
          </a:r>
          <a:endParaRPr lang="en-US" sz="900" dirty="0"/>
        </a:p>
      </cdr:txBody>
    </cdr:sp>
  </cdr:relSizeAnchor>
  <cdr:relSizeAnchor xmlns:cdr="http://schemas.openxmlformats.org/drawingml/2006/chartDrawing">
    <cdr:from>
      <cdr:x>0.01666</cdr:x>
      <cdr:y>0.02953</cdr:y>
    </cdr:from>
    <cdr:to>
      <cdr:x>0.92336</cdr:x>
      <cdr:y>0.17503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211" y="185563"/>
          <a:ext cx="7847784" cy="914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baseline="0" dirty="0"/>
            <a:t>Population</a:t>
          </a:r>
          <a:r>
            <a:rPr lang="en-US" sz="1600" b="1" dirty="0"/>
            <a:t>-to-Staff Ratios, Sheriffs</a:t>
          </a:r>
          <a:r>
            <a:rPr lang="en-US" sz="1600" b="1" baseline="0" dirty="0"/>
            <a:t> and DOC, 20</a:t>
          </a:r>
          <a:r>
            <a:rPr lang="en-US" sz="1600" b="1" dirty="0"/>
            <a:t>11</a:t>
          </a:r>
          <a:r>
            <a:rPr lang="en-US" sz="1600" b="1" baseline="0" dirty="0"/>
            <a:t> - 2021</a:t>
          </a:r>
          <a:endParaRPr lang="en-U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0.02134</cdr:x>
      <cdr:y>0.92443</cdr:y>
    </cdr:from>
    <cdr:to>
      <cdr:x>0.97589</cdr:x>
      <cdr:y>0.98277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06" y="5809855"/>
          <a:ext cx="10628767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Weekly Count Sheets and Massachusetts Office of the Comptroller, CTHRU Payroll</a:t>
          </a:r>
          <a:endParaRPr lang="en-US" sz="900" dirty="0"/>
        </a:p>
      </cdr:txBody>
    </cdr:sp>
  </cdr:relSizeAnchor>
  <cdr:relSizeAnchor xmlns:cdr="http://schemas.openxmlformats.org/drawingml/2006/chartDrawing">
    <cdr:from>
      <cdr:x>0.01666</cdr:x>
      <cdr:y>0.02953</cdr:y>
    </cdr:from>
    <cdr:to>
      <cdr:x>0.92336</cdr:x>
      <cdr:y>0.17503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211" y="185563"/>
          <a:ext cx="7847784" cy="914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/>
            <a:t>Security and</a:t>
          </a:r>
          <a:r>
            <a:rPr lang="en-US" sz="1600" b="1" baseline="0" dirty="0"/>
            <a:t> </a:t>
          </a:r>
          <a:r>
            <a:rPr lang="en-US" sz="1600" b="1" dirty="0"/>
            <a:t>Supervision:</a:t>
          </a:r>
          <a:r>
            <a:rPr lang="en-US" sz="1600" b="1" baseline="0" dirty="0"/>
            <a:t> Population</a:t>
          </a:r>
          <a:r>
            <a:rPr lang="en-US" sz="1600" b="1" dirty="0"/>
            <a:t>-to-Staff Ratios, Sheriffs</a:t>
          </a:r>
          <a:r>
            <a:rPr lang="en-US" sz="1600" b="1" baseline="0" dirty="0"/>
            <a:t> and DOC, 20</a:t>
          </a:r>
          <a:r>
            <a:rPr lang="en-US" sz="1600" b="1" dirty="0"/>
            <a:t>11</a:t>
          </a:r>
          <a:r>
            <a:rPr lang="en-US" sz="1600" b="1" baseline="0" dirty="0"/>
            <a:t> - 2021</a:t>
          </a:r>
          <a:endParaRPr lang="en-US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0.00587</cdr:x>
      <cdr:y>0.00808</cdr:y>
    </cdr:from>
    <cdr:to>
      <cdr:x>0.91257</cdr:x>
      <cdr:y>0.15358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50800"/>
          <a:ext cx="7847784" cy="914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Security and</a:t>
          </a:r>
          <a:r>
            <a:rPr lang="en-US" sz="1600" b="1" baseline="0" dirty="0"/>
            <a:t> </a:t>
          </a:r>
          <a:r>
            <a:rPr lang="en-US" sz="1600" b="1" dirty="0"/>
            <a:t>Supervision:</a:t>
          </a:r>
          <a:r>
            <a:rPr lang="en-US" sz="1600" b="1" baseline="0" dirty="0"/>
            <a:t> Population</a:t>
          </a:r>
          <a:r>
            <a:rPr lang="en-US" sz="1600" b="1" dirty="0"/>
            <a:t>-to-Staff Ratios, Large Sheriffs</a:t>
          </a:r>
          <a:r>
            <a:rPr lang="en-US" sz="1600" b="1" baseline="0" dirty="0"/>
            <a:t> , 20</a:t>
          </a:r>
          <a:r>
            <a:rPr lang="en-US" sz="1600" b="1" dirty="0"/>
            <a:t>11</a:t>
          </a:r>
          <a:r>
            <a:rPr lang="en-US" sz="1600" b="1" baseline="0" dirty="0"/>
            <a:t> - 2021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0.02272</cdr:x>
      <cdr:y>0.90677</cdr:y>
    </cdr:from>
    <cdr:to>
      <cdr:x>0.97727</cdr:x>
      <cdr:y>0.96511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7510" y="5698888"/>
          <a:ext cx="10816594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Weekly Count Sheets and Massachusetts Office of the Comptroller, CTHRU Payroll</a:t>
          </a:r>
          <a:endParaRPr lang="en-US" sz="9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0.03785</cdr:y>
    </cdr:from>
    <cdr:to>
      <cdr:x>0.90441</cdr:x>
      <cdr:y>0.18317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AA77E7C-095B-4D0A-8946-0795F863078D}"/>
            </a:ext>
          </a:extLst>
        </cdr:cNvPr>
        <cdr:cNvSpPr txBox="1"/>
      </cdr:nvSpPr>
      <cdr:spPr>
        <a:xfrm xmlns:a="http://schemas.openxmlformats.org/drawingml/2006/main">
          <a:off x="0" y="237898"/>
          <a:ext cx="7837676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Security and Supervision: Population-to-Staff</a:t>
          </a:r>
          <a:r>
            <a:rPr lang="en-US" sz="1600" b="1" baseline="0" dirty="0"/>
            <a:t> Ratios, 2021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0.00714</cdr:x>
      <cdr:y>0.90677</cdr:y>
    </cdr:from>
    <cdr:to>
      <cdr:x>0.96169</cdr:x>
      <cdr:y>0.96511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1B26686-E23B-4A34-ACA3-8284DAF29BCB}"/>
            </a:ext>
          </a:extLst>
        </cdr:cNvPr>
        <cdr:cNvSpPr txBox="1"/>
      </cdr:nvSpPr>
      <cdr:spPr>
        <a:xfrm xmlns:a="http://schemas.openxmlformats.org/drawingml/2006/main">
          <a:off x="80720" y="5698888"/>
          <a:ext cx="10792309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Weekly Count Sheets and Massachusetts Office of the Comptroller, CTHRU Payroll</a:t>
          </a:r>
          <a:endParaRPr lang="en-US" sz="9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0.03785</cdr:y>
    </cdr:from>
    <cdr:to>
      <cdr:x>0.90441</cdr:x>
      <cdr:y>0.18317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AA77E7C-095B-4D0A-8946-0795F863078D}"/>
            </a:ext>
          </a:extLst>
        </cdr:cNvPr>
        <cdr:cNvSpPr txBox="1"/>
      </cdr:nvSpPr>
      <cdr:spPr>
        <a:xfrm xmlns:a="http://schemas.openxmlformats.org/drawingml/2006/main">
          <a:off x="0" y="237898"/>
          <a:ext cx="7837676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/>
            <a:t>Administration: Population-to-Staff</a:t>
          </a:r>
          <a:r>
            <a:rPr lang="en-US" sz="1600" b="1" baseline="0"/>
            <a:t> Ratios, 2021</a:t>
          </a:r>
          <a:endParaRPr lang="en-US" sz="1600" b="1"/>
        </a:p>
      </cdr:txBody>
    </cdr:sp>
  </cdr:relSizeAnchor>
  <cdr:relSizeAnchor xmlns:cdr="http://schemas.openxmlformats.org/drawingml/2006/chartDrawing">
    <cdr:from>
      <cdr:x>0.00826</cdr:x>
      <cdr:y>0.88289</cdr:y>
    </cdr:from>
    <cdr:to>
      <cdr:x>0.96281</cdr:x>
      <cdr:y>0.94123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1B26686-E23B-4A34-ACA3-8284DAF29BCB}"/>
            </a:ext>
          </a:extLst>
        </cdr:cNvPr>
        <cdr:cNvSpPr txBox="1"/>
      </cdr:nvSpPr>
      <cdr:spPr>
        <a:xfrm xmlns:a="http://schemas.openxmlformats.org/drawingml/2006/main">
          <a:off x="95250" y="5548812"/>
          <a:ext cx="11001426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/>
            <a:t>Source: Massachusetts</a:t>
          </a:r>
          <a:r>
            <a:rPr lang="en-US" sz="900" baseline="0" dirty="0"/>
            <a:t> Department of Correction, Weekly Count Sheets and Massachusetts Office of the Comptroller, CTHRU Payroll</a:t>
          </a:r>
          <a:endParaRPr lang="en-US" sz="9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0.03785</cdr:y>
    </cdr:from>
    <cdr:to>
      <cdr:x>0.90441</cdr:x>
      <cdr:y>0.18317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AA77E7C-095B-4D0A-8946-0795F863078D}"/>
            </a:ext>
          </a:extLst>
        </cdr:cNvPr>
        <cdr:cNvSpPr txBox="1"/>
      </cdr:nvSpPr>
      <cdr:spPr>
        <a:xfrm xmlns:a="http://schemas.openxmlformats.org/drawingml/2006/main">
          <a:off x="0" y="237898"/>
          <a:ext cx="7837676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Program Services: Population-to-Staff </a:t>
          </a:r>
          <a:r>
            <a:rPr lang="en-US" sz="1600" b="1" baseline="0" dirty="0"/>
            <a:t>Ratios, 2021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0.00082</cdr:x>
      <cdr:y>0.86588</cdr:y>
    </cdr:from>
    <cdr:to>
      <cdr:x>0.95537</cdr:x>
      <cdr:y>0.92422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1B26686-E23B-4A34-ACA3-8284DAF29BCB}"/>
            </a:ext>
          </a:extLst>
        </cdr:cNvPr>
        <cdr:cNvSpPr txBox="1"/>
      </cdr:nvSpPr>
      <cdr:spPr>
        <a:xfrm xmlns:a="http://schemas.openxmlformats.org/drawingml/2006/main">
          <a:off x="9525" y="5441894"/>
          <a:ext cx="11083256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Source: Massachusetts</a:t>
          </a:r>
          <a:r>
            <a:rPr lang="en-US" sz="1100" baseline="0" dirty="0"/>
            <a:t> Department of Correction, Weekly Count Sheets and Massachusetts Office of the Comptroller, CTHRU Payroll</a:t>
          </a:r>
          <a:endParaRPr lang="en-US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0.03785</cdr:y>
    </cdr:from>
    <cdr:to>
      <cdr:x>0.90441</cdr:x>
      <cdr:y>0.18317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AA77E7C-095B-4D0A-8946-0795F863078D}"/>
            </a:ext>
          </a:extLst>
        </cdr:cNvPr>
        <cdr:cNvSpPr txBox="1"/>
      </cdr:nvSpPr>
      <cdr:spPr>
        <a:xfrm xmlns:a="http://schemas.openxmlformats.org/drawingml/2006/main">
          <a:off x="0" y="237898"/>
          <a:ext cx="7837676" cy="91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Health Services: Population-to-Staff </a:t>
          </a:r>
          <a:r>
            <a:rPr lang="en-US" sz="1600" b="1" baseline="0" dirty="0"/>
            <a:t>Ratios, 2021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</cdr:x>
      <cdr:y>0.88289</cdr:y>
    </cdr:from>
    <cdr:to>
      <cdr:x>0.95455</cdr:x>
      <cdr:y>0.94123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1B26686-E23B-4A34-ACA3-8284DAF29BCB}"/>
            </a:ext>
          </a:extLst>
        </cdr:cNvPr>
        <cdr:cNvSpPr txBox="1"/>
      </cdr:nvSpPr>
      <cdr:spPr>
        <a:xfrm xmlns:a="http://schemas.openxmlformats.org/drawingml/2006/main">
          <a:off x="0" y="5548812"/>
          <a:ext cx="10474086" cy="366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Source: Massachusetts</a:t>
          </a:r>
          <a:r>
            <a:rPr lang="en-US" sz="1100" baseline="0" dirty="0"/>
            <a:t> Department of Correction, Weekly Count Sheets and Massachusetts Office of the Comptroller, CTHRU Payroll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1E93A-3FC8-43F0-9743-67006D4B27B7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1AC39-D871-42DC-BDB4-97C72C6C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4109D-59D1-4E62-BC30-B647702F8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152DC-FF96-4DFA-A083-C1C5F4A5E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C10BE-9226-4BFB-87C4-C844F44B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011F-4ABB-429B-9D54-BCA570BC1ECD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224B0-1A22-4F3C-8A31-9420D3D1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3F993-736D-443D-8767-A6746D70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4D29-D076-4733-A96A-C2860EFC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6DEF5-4614-4BE7-9EDA-8C1863EFE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02323-6939-4182-9556-B1C1BBF5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2F74-898F-4BE8-8D63-2360374F3808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E7E55-B475-4EE3-A62D-B269A708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72BA3-ACB0-47E2-B640-92485A78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0C5E2-591D-4685-A138-F51C1B662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209F5-62BC-4887-9390-A5EF3412B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AE55-F240-4244-AFE3-748A6D56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5AD5-1979-44C6-ACB1-590EF785757C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1C87A-AC1A-4CDA-94D4-509EB230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85724-95EF-4978-8059-4BFDAB02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35EDE-89C3-4A3C-AFE1-DBF5AFF3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CAE3-6A5E-4CB2-94DC-9284F41CE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EB05-20B5-48EA-A4CE-B057A2F8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7E47-48B9-4289-A8CA-25F13286215C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499A6-0BB4-4A3C-A8A6-44EEA01D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E9304-CE68-43FC-8584-6C24844F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3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C761-D803-46F0-9BC8-AD42A7E5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166A3-90BB-4E09-8F29-266E75A1A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2E5B-8BA9-4D10-AB24-E0826F16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7E5C-9948-4E37-93E6-D063CED76464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71573-5C08-4DC6-A5B0-E5129AEA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FD349-C6A9-480A-86BD-2474AABA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2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CD2F-559F-42E0-9DA0-574C33A2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386E2-1A3F-45CB-92DA-6C438B1E2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CF70B-B6C9-48FC-B0BF-36B940C27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8EA6E-6D11-4714-9756-FA3435E2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0947-0AF0-4577-AEDD-F560E8F4A832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1CC8C-DF01-4854-8404-FAFF41E5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34A56-4489-43C4-920B-F05023E6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0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796C-682D-4F2C-9D85-8CBE8AAD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0D353-8024-4B45-BF61-41FD832B3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DC610-3C58-4896-A3EA-EB6E733B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6F916F-9805-4ADF-8C14-003B3CF09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EE3A3-07F6-4375-90C9-6DC51C1D6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23AF8-C4A8-46C8-985A-42EE3F21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C32E3-E1C4-40F5-AF43-2CC474FBC299}" type="datetime1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44E34-CB56-4DDC-9397-2D780BA3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5E9C51-D808-4FB8-8D4A-98FD1DF7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F336-06B4-43C6-8141-99CEE14E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03A68-AE17-4CCE-80EE-7D7A6CC9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1F0BA-E96F-432C-822D-2B99AE36A3A0}" type="datetime1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FBC7A-14FB-4FB5-9737-EAB5EA64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F9852-6C17-4D8F-BAD9-896E2605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D179E-61B5-414D-A60D-21018F6C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ACE9-69BE-4584-B5C8-21BE4C78ADB7}" type="datetime1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067A8-8D71-472F-B329-7E561BA3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8593F-7BB7-4C32-8400-F261612C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22BE-442F-488A-A32B-15619FBD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48F25-6374-4D41-8038-F79CA5B88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7C83C-6092-4449-832B-D2A276B6A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32E5D-6713-4B38-BA80-9C9AC92F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52CE-C1DC-4EE9-AA0E-624731FC9D1F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156E9-7AC1-4EF3-B579-1F4B464B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009D-888E-4D1A-AFC4-4E35A701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EE3E-54B1-4FF0-93D8-6BABF3E5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E2185-8521-4B33-B5C2-3056A42F7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FA0F0-A1DB-4565-8478-93ED83E97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DC493-D851-4881-B148-EA6318E2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5CE7-8E17-4E22-A52D-67A837C4937C}" type="datetime1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4A253-A78C-4151-B3BA-159CA56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79FD9-FEC3-4BA0-ADEA-93604E24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A4638-6220-4CC0-BC12-CD928C0C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8577F-76FE-495D-B844-AEB43FC85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0742-C411-480F-9A3B-FD58F1488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ABB3-E3E4-46F2-B431-4B477C195D68}" type="datetime1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E866A-E3A2-487A-83F3-16DF6CA3A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7567B-AA0D-438C-81A8-3E0139E41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F616-0FCA-4C96-8194-C66ACA6FA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A47D9DC-A8C6-4A53-B7AC-ADD9ABC52C17}"/>
              </a:ext>
            </a:extLst>
          </p:cNvPr>
          <p:cNvSpPr txBox="1"/>
          <p:nvPr/>
        </p:nvSpPr>
        <p:spPr>
          <a:xfrm>
            <a:off x="0" y="212407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Preliminary Discussion of Population Trends, Staffing Ratios, and Salary Expenditure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1FBCD5-AE71-4B50-90FB-B47B8917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41D477-413C-4121-853F-1A526866E4BC}"/>
              </a:ext>
            </a:extLst>
          </p:cNvPr>
          <p:cNvSpPr txBox="1"/>
          <p:nvPr/>
        </p:nvSpPr>
        <p:spPr>
          <a:xfrm>
            <a:off x="0" y="306267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Presentation to Massachusetts Correctional Funding Commission</a:t>
            </a:r>
          </a:p>
          <a:p>
            <a:pPr algn="ctr"/>
            <a:r>
              <a:rPr lang="en-US" sz="1600" dirty="0"/>
              <a:t>February 5, 2021</a:t>
            </a:r>
          </a:p>
        </p:txBody>
      </p:sp>
      <p:pic>
        <p:nvPicPr>
          <p:cNvPr id="3074" name="Picture 2" descr="Image result for massinc">
            <a:extLst>
              <a:ext uri="{FF2B5EF4-FFF2-40B4-BE49-F238E27FC236}">
                <a16:creationId xmlns:a16="http://schemas.microsoft.com/office/drawing/2014/main" id="{8426B81A-AD83-4CB8-9174-273CF5AFC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149309"/>
            <a:ext cx="2224088" cy="41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55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04457A-1953-47A8-BC8F-E6C64354A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367724"/>
              </p:ext>
            </p:extLst>
          </p:nvPr>
        </p:nvGraphicFramePr>
        <p:xfrm>
          <a:off x="740229" y="286600"/>
          <a:ext cx="10972800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97FD69-0786-4CA3-A00B-9FA07FE8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15876F-D2C7-41CE-A9BF-A3D2CE42DCDA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3163106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879625E-E8D0-4578-9AEC-2406E3992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14167"/>
              </p:ext>
            </p:extLst>
          </p:nvPr>
        </p:nvGraphicFramePr>
        <p:xfrm>
          <a:off x="438149" y="282493"/>
          <a:ext cx="11610975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F4EB0-D94B-4D21-B35B-EAAA8AA6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72D5B-3CDA-41FF-A8D6-A9914DB3108C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6522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AE0A266-34AF-491C-A2EE-E19810A35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66525"/>
              </p:ext>
            </p:extLst>
          </p:nvPr>
        </p:nvGraphicFramePr>
        <p:xfrm>
          <a:off x="609599" y="282493"/>
          <a:ext cx="11096625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1567E4-DCA7-4D90-93E3-46391741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C3394-5D81-4C68-A43A-AE6CA37253E8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3472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F98A345-8BB2-4667-AB3D-5C44C6A52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82786"/>
              </p:ext>
            </p:extLst>
          </p:nvPr>
        </p:nvGraphicFramePr>
        <p:xfrm>
          <a:off x="581025" y="282494"/>
          <a:ext cx="11249025" cy="606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17744-E621-4F43-857A-A9C98C65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985FC7-69D4-497B-AFB2-219C857346DA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269378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5C1831-ABD2-4192-BCD1-BCBBEA32D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82135"/>
              </p:ext>
            </p:extLst>
          </p:nvPr>
        </p:nvGraphicFramePr>
        <p:xfrm>
          <a:off x="466725" y="282493"/>
          <a:ext cx="11391900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082036-44AE-4BB0-B075-5F30C988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C18F97-2FCD-4BC9-8643-48E55C9616A7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3135239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9DFF94-AF48-4FA2-87D0-D8B453B0A1F8}"/>
              </a:ext>
            </a:extLst>
          </p:cNvPr>
          <p:cNvSpPr txBox="1"/>
          <p:nvPr/>
        </p:nvSpPr>
        <p:spPr>
          <a:xfrm>
            <a:off x="1209675" y="876300"/>
            <a:ext cx="3850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Other Potential Categories to Explore: 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4DF187-A3C7-421A-8C26-9C110FCFB735}"/>
              </a:ext>
            </a:extLst>
          </p:cNvPr>
          <p:cNvSpPr txBox="1"/>
          <p:nvPr/>
        </p:nvSpPr>
        <p:spPr>
          <a:xfrm>
            <a:off x="1209675" y="1337965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Civil Process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Classification/Booking and Admissions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Facilities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Food Services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Law Enforcement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Staff Development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9DDAB4-6812-4C71-B8AC-9A5D7832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FF5EA75-D4AE-4DE5-B02A-9CBC7036A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73507"/>
              </p:ext>
            </p:extLst>
          </p:nvPr>
        </p:nvGraphicFramePr>
        <p:xfrm>
          <a:off x="185195" y="286600"/>
          <a:ext cx="11597833" cy="606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A9452-63E6-4129-9F69-6C1D4397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59D7C-6280-41A2-B6DD-4C86F3BB0A2A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139720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92693"/>
              </p:ext>
            </p:extLst>
          </p:nvPr>
        </p:nvGraphicFramePr>
        <p:xfrm>
          <a:off x="324091" y="286601"/>
          <a:ext cx="11493661" cy="617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5C4F-8389-4606-8351-F93106F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FD7303-A26A-4D50-83D2-3DD84F9E4286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243103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89F645C-AAA7-46C5-AB3E-502BB3EF7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41622"/>
              </p:ext>
            </p:extLst>
          </p:nvPr>
        </p:nvGraphicFramePr>
        <p:xfrm>
          <a:off x="457201" y="286600"/>
          <a:ext cx="11420474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2C363A-0D15-4B05-BBC7-C415B89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DCC403-C9C6-4966-B71A-F4EB7497B493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23834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892839"/>
              </p:ext>
            </p:extLst>
          </p:nvPr>
        </p:nvGraphicFramePr>
        <p:xfrm>
          <a:off x="544010" y="286600"/>
          <a:ext cx="11134845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8C84F-EED8-4A73-9958-83C804EB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69018-7C0D-4AA6-AC24-253393FA17B8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155848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78839"/>
              </p:ext>
            </p:extLst>
          </p:nvPr>
        </p:nvGraphicFramePr>
        <p:xfrm>
          <a:off x="451413" y="286600"/>
          <a:ext cx="11331615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483E4-3F83-4156-8519-33BBBBEC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A61DD-B18B-435C-BE31-7223C2867840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266372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376800F-850D-43E7-A33A-25C9E9493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88730"/>
              </p:ext>
            </p:extLst>
          </p:nvPr>
        </p:nvGraphicFramePr>
        <p:xfrm>
          <a:off x="619125" y="286600"/>
          <a:ext cx="11306175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C1B1C8-8204-4ECB-8B1E-281476B6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D6651-FA41-42B4-9935-BE2FE90AEB52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53342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AAFCFAE-53D6-4418-B22F-EFBCB2E58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23203"/>
              </p:ext>
            </p:extLst>
          </p:nvPr>
        </p:nvGraphicFramePr>
        <p:xfrm>
          <a:off x="381000" y="286600"/>
          <a:ext cx="11525249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111F3B-6E15-4D56-9BC0-0C2E590C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09A94-5077-460F-8157-D15A4738908C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106309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EA4BF26-F72B-4971-9B68-B6DD4CE1E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18854"/>
              </p:ext>
            </p:extLst>
          </p:nvPr>
        </p:nvGraphicFramePr>
        <p:xfrm>
          <a:off x="466725" y="286600"/>
          <a:ext cx="11610975" cy="628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EE4DC6-669E-4742-825C-FAA5F926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F616-0FCA-4C96-8194-C66ACA6FA927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C5CB35-A7CE-4DB2-9A40-EA3A11BC190E}"/>
              </a:ext>
            </a:extLst>
          </p:cNvPr>
          <p:cNvSpPr txBox="1"/>
          <p:nvPr/>
        </p:nvSpPr>
        <p:spPr>
          <a:xfrm>
            <a:off x="476250" y="6352143"/>
            <a:ext cx="782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Preliminary Estimates for Discussion Purposes Only –Not for Reference of Citation</a:t>
            </a:r>
          </a:p>
        </p:txBody>
      </p:sp>
    </p:spTree>
    <p:extLst>
      <p:ext uri="{BB962C8B-B14F-4D97-AF65-F5344CB8AC3E}">
        <p14:creationId xmlns:p14="http://schemas.microsoft.com/office/powerpoint/2010/main" val="28415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576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Forman</dc:creator>
  <cp:lastModifiedBy>Benjamin Forman</cp:lastModifiedBy>
  <cp:revision>6</cp:revision>
  <cp:lastPrinted>2021-02-04T21:57:32Z</cp:lastPrinted>
  <dcterms:created xsi:type="dcterms:W3CDTF">2021-02-04T19:22:05Z</dcterms:created>
  <dcterms:modified xsi:type="dcterms:W3CDTF">2021-02-05T18:54:00Z</dcterms:modified>
</cp:coreProperties>
</file>