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8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sberger, William (SEN)" userId="5a454382-2824-4e4b-a4ea-e5dc4e7176fa" providerId="ADAL" clId="{4ED76A7E-87D4-44AB-AA28-153D728F98A5}"/>
    <pc:docChg chg="custSel modSld">
      <pc:chgData name="Brownsberger, William (SEN)" userId="5a454382-2824-4e4b-a4ea-e5dc4e7176fa" providerId="ADAL" clId="{4ED76A7E-87D4-44AB-AA28-153D728F98A5}" dt="2021-02-04T21:20:14.913" v="650" actId="20577"/>
      <pc:docMkLst>
        <pc:docMk/>
      </pc:docMkLst>
      <pc:sldChg chg="modSp mod">
        <pc:chgData name="Brownsberger, William (SEN)" userId="5a454382-2824-4e4b-a4ea-e5dc4e7176fa" providerId="ADAL" clId="{4ED76A7E-87D4-44AB-AA28-153D728F98A5}" dt="2021-02-04T21:20:14.913" v="650" actId="20577"/>
        <pc:sldMkLst>
          <pc:docMk/>
          <pc:sldMk cId="2484678596" sldId="256"/>
        </pc:sldMkLst>
        <pc:graphicFrameChg chg="mod modGraphic">
          <ac:chgData name="Brownsberger, William (SEN)" userId="5a454382-2824-4e4b-a4ea-e5dc4e7176fa" providerId="ADAL" clId="{4ED76A7E-87D4-44AB-AA28-153D728F98A5}" dt="2021-02-04T21:20:14.913" v="650" actId="20577"/>
          <ac:graphicFrameMkLst>
            <pc:docMk/>
            <pc:sldMk cId="2484678596" sldId="256"/>
            <ac:graphicFrameMk id="4" creationId="{E60394AC-387C-4225-A2E8-6073CE288BF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1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0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9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5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4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3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53959-076D-40F3-B722-FC4B6F66EEA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C949-859D-4237-8BCC-308A21D9E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33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60394AC-387C-4225-A2E8-6073CE288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38984"/>
              </p:ext>
            </p:extLst>
          </p:nvPr>
        </p:nvGraphicFramePr>
        <p:xfrm>
          <a:off x="0" y="-1"/>
          <a:ext cx="12192000" cy="745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1706194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89382655"/>
                    </a:ext>
                  </a:extLst>
                </a:gridCol>
              </a:tblGrid>
              <a:tr h="521611">
                <a:tc>
                  <a:txBody>
                    <a:bodyPr/>
                    <a:lstStyle/>
                    <a:p>
                      <a:r>
                        <a:rPr lang="en-US" dirty="0"/>
                        <a:t>Data collection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Covered 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29242"/>
                  </a:ext>
                </a:extLst>
              </a:tr>
              <a:tr h="630269">
                <a:tc>
                  <a:txBody>
                    <a:bodyPr/>
                    <a:lstStyle/>
                    <a:p>
                      <a:r>
                        <a:rPr lang="en-US" dirty="0"/>
                        <a:t>staffing ratios and employee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 Analysis goes deeper; covering the ratios and costs through Foreman/Joy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021627"/>
                  </a:ext>
                </a:extLst>
              </a:tr>
              <a:tr h="521611">
                <a:tc>
                  <a:txBody>
                    <a:bodyPr/>
                    <a:lstStyle/>
                    <a:p>
                      <a:r>
                        <a:rPr lang="en-US" dirty="0"/>
                        <a:t>efficiencies and reduce fixed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from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73514"/>
                  </a:ext>
                </a:extLst>
              </a:tr>
              <a:tr h="630269">
                <a:tc>
                  <a:txBody>
                    <a:bodyPr/>
                    <a:lstStyle/>
                    <a:p>
                      <a:r>
                        <a:rPr lang="en-US" dirty="0"/>
                        <a:t>actual vs. appropriate spending on mental health and substance use disorder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SJC case . . . some are required . . . DOJ study ? </a:t>
                      </a:r>
                    </a:p>
                    <a:p>
                      <a:r>
                        <a:rPr lang="en-US" sz="2000" b="1" dirty="0"/>
                        <a:t>Revive subcommittee?  Use other state agencies?  What is the standard?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567222"/>
                  </a:ext>
                </a:extLst>
              </a:tr>
              <a:tr h="972204">
                <a:tc>
                  <a:txBody>
                    <a:bodyPr/>
                    <a:lstStyle/>
                    <a:p>
                      <a:r>
                        <a:rPr lang="en-US" dirty="0"/>
                        <a:t>a review of all discretionary programming offered in state prisons and houses of correction, including an analysis of geographical disparities in discretionary programming;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produce county variations by comparing lists prepared by each county . . .  </a:t>
                      </a:r>
                      <a:r>
                        <a:rPr lang="en-US" i="1" dirty="0"/>
                        <a:t>Falls within SU/MH subcommittee . . . </a:t>
                      </a:r>
                      <a:r>
                        <a:rPr lang="en-US" i="0" dirty="0"/>
                        <a:t> some reconciliation required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64111"/>
                  </a:ext>
                </a:extLst>
              </a:tr>
              <a:tr h="521611">
                <a:tc>
                  <a:txBody>
                    <a:bodyPr/>
                    <a:lstStyle/>
                    <a:p>
                      <a:r>
                        <a:rPr lang="en-US" dirty="0"/>
                        <a:t>an analysis of impacts chapter 69 of the acts of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 survey by Gerard Horgan . . . </a:t>
                      </a:r>
                      <a:r>
                        <a:rPr lang="en-US" b="1" dirty="0"/>
                        <a:t>How do we expand to DOC and how do we vet the results?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28197"/>
                  </a:ext>
                </a:extLst>
              </a:tr>
              <a:tr h="900385">
                <a:tc>
                  <a:txBody>
                    <a:bodyPr/>
                    <a:lstStyle/>
                    <a:p>
                      <a:r>
                        <a:rPr lang="en-US" dirty="0"/>
                        <a:t>a review of the physical assets, infrastructure, buildings and communications equipment owned by each sheriff’s department and state prison; 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DCAM – does not cover non-fixed assets and communications equipment.  </a:t>
                      </a:r>
                      <a:r>
                        <a:rPr lang="en-US" b="1" dirty="0"/>
                        <a:t>How do we complete the inventory?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341130"/>
                  </a:ext>
                </a:extLst>
              </a:tr>
              <a:tr h="521611">
                <a:tc>
                  <a:txBody>
                    <a:bodyPr/>
                    <a:lstStyle/>
                    <a:p>
                      <a:r>
                        <a:rPr lang="en-US" dirty="0"/>
                        <a:t>Review of funding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Foreman/Joy – A&amp;F has this information.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011275"/>
                  </a:ext>
                </a:extLst>
              </a:tr>
              <a:tr h="833404">
                <a:tc>
                  <a:txBody>
                    <a:bodyPr/>
                    <a:lstStyle/>
                    <a:p>
                      <a:r>
                        <a:rPr lang="en-US" dirty="0"/>
                        <a:t>Expense breakdown: health care, payroll (care and custody) , programming for recidivism reduction including all “programs”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Foreman</a:t>
                      </a:r>
                      <a:r>
                        <a:rPr lang="en-US"/>
                        <a:t>/Joy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471378"/>
                  </a:ext>
                </a:extLst>
              </a:tr>
              <a:tr h="9003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Funding formula and adjustments to spending; Advisability of establishing line items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00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67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62B6-3344-4D6E-9F72-169C5B9C7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D43B7-864A-4706-AA4A-0733F4034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5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07935E43F4149BD27F899D609E5A1" ma:contentTypeVersion="5" ma:contentTypeDescription="Create a new document." ma:contentTypeScope="" ma:versionID="4a3d3bcda37416b562cbbb76f56021ee">
  <xsd:schema xmlns:xsd="http://www.w3.org/2001/XMLSchema" xmlns:xs="http://www.w3.org/2001/XMLSchema" xmlns:p="http://schemas.microsoft.com/office/2006/metadata/properties" xmlns:ns3="e857edc0-520f-4533-8f0e-2471aabd30f4" xmlns:ns4="f3cc449e-d972-460a-b378-179ab45bd9c2" targetNamespace="http://schemas.microsoft.com/office/2006/metadata/properties" ma:root="true" ma:fieldsID="8da99d5f760611f64b714541b6629946" ns3:_="" ns4:_="">
    <xsd:import namespace="e857edc0-520f-4533-8f0e-2471aabd30f4"/>
    <xsd:import namespace="f3cc449e-d972-460a-b378-179ab45bd9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7edc0-520f-4533-8f0e-2471aabd30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c449e-d972-460a-b378-179ab45bd9c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5B56D3-CA3D-4F45-8CD4-E7918F7C3142}">
  <ds:schemaRefs>
    <ds:schemaRef ds:uri="http://purl.org/dc/dcmitype/"/>
    <ds:schemaRef ds:uri="e857edc0-520f-4533-8f0e-2471aabd30f4"/>
    <ds:schemaRef ds:uri="http://purl.org/dc/elements/1.1/"/>
    <ds:schemaRef ds:uri="http://schemas.microsoft.com/office/2006/documentManagement/types"/>
    <ds:schemaRef ds:uri="f3cc449e-d972-460a-b378-179ab45bd9c2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5202A1-D602-4965-8294-9C147C765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F65156-BCB9-4631-ABF4-52AC6D30D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57edc0-520f-4533-8f0e-2471aabd30f4"/>
    <ds:schemaRef ds:uri="f3cc449e-d972-460a-b378-179ab45bd9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250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Brownsberger, William (SEN)</dc:creator>
  <cp:lastModifiedBy>Brownsberger, William (SEN)</cp:lastModifiedBy>
  <cp:revision>2</cp:revision>
  <dcterms:created xsi:type="dcterms:W3CDTF">2021-02-01T16:42:31Z</dcterms:created>
  <dcterms:modified xsi:type="dcterms:W3CDTF">2021-02-04T21:20:22Z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0x010100FD407935E43F4149BD27F899D609E5A1</vt:lpwstr>
  </property>
</Properties>
</file>